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80" r:id="rId1"/>
  </p:sldMasterIdLst>
  <p:notesMasterIdLst>
    <p:notesMasterId r:id="rId18"/>
  </p:notesMasterIdLst>
  <p:sldIdLst>
    <p:sldId id="256" r:id="rId2"/>
    <p:sldId id="265" r:id="rId3"/>
    <p:sldId id="267" r:id="rId4"/>
    <p:sldId id="259" r:id="rId5"/>
    <p:sldId id="270" r:id="rId6"/>
    <p:sldId id="271" r:id="rId7"/>
    <p:sldId id="273" r:id="rId8"/>
    <p:sldId id="263" r:id="rId9"/>
    <p:sldId id="257" r:id="rId10"/>
    <p:sldId id="269" r:id="rId11"/>
    <p:sldId id="268" r:id="rId12"/>
    <p:sldId id="262" r:id="rId13"/>
    <p:sldId id="274" r:id="rId14"/>
    <p:sldId id="276" r:id="rId15"/>
    <p:sldId id="258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0929"/>
  </p:normalViewPr>
  <p:slideViewPr>
    <p:cSldViewPr>
      <p:cViewPr>
        <p:scale>
          <a:sx n="103" d="100"/>
          <a:sy n="103" d="100"/>
        </p:scale>
        <p:origin x="-14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423E3-9349-41D1-8D6E-248B6FE329AA}" type="datetimeFigureOut">
              <a:rPr lang="en-US" smtClean="0"/>
              <a:pPr/>
              <a:t>9/20/14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B7BD-79BB-4E15-879B-90D7A46A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6B7BD-79BB-4E15-879B-90D7A46AEC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C9815-9E02-450A-B3A1-17E6CEC66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91D24-A02B-4B0F-A997-5737EC7BB9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10082-0C94-4AFF-A201-F6806A8F0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9E264-7AA8-4D98-8A76-2BCB42B80C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BFBD6-9050-465E-AEC8-720C1773F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BFBD6-9050-465E-AEC8-720C1773F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AFD3A-20E1-4C78-BEBE-657CDC65A7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05537-7388-4504-A737-A344CFA768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23248-AACA-44B9-8EF3-BC75D96E2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72FEE-59E8-433E-A626-8F268FA2B7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D0EF9-4F75-44BB-8A28-18B94701EA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FFEA5-3DB6-4DF0-8B4E-2EAEDBFD06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BFBD6-9050-465E-AEC8-720C1773F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BFBD6-9050-465E-AEC8-720C1773F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BFBD6-9050-465E-AEC8-720C1773F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B8D39-57D0-4BAE-9F11-59B2AF02FA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FBFBD6-9050-465E-AEC8-720C1773F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inghuaacademy.org/classrooms/ade.alabiyinghuaacademy.org/?c=1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de.alabi@yinghuaacademy.org" TargetMode="External"/><Relationship Id="rId4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696200" cy="1752600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None/>
              <a:defRPr/>
            </a:pPr>
            <a:r>
              <a:rPr lang="en-US" sz="3400" dirty="0" smtClean="0">
                <a:latin typeface="+mj-lt"/>
              </a:rPr>
              <a:t>Grades 2-3</a:t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English Language Arts </a:t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at </a:t>
            </a:r>
            <a:r>
              <a:rPr lang="en-US" sz="3400" dirty="0" err="1" smtClean="0">
                <a:latin typeface="+mj-lt"/>
              </a:rPr>
              <a:t>Yinghua</a:t>
            </a:r>
            <a:r>
              <a:rPr lang="en-US" sz="3400" dirty="0" smtClean="0">
                <a:latin typeface="+mj-lt"/>
              </a:rPr>
              <a:t> Academy</a:t>
            </a:r>
            <a:endParaRPr lang="en-US" dirty="0" smtClean="0">
              <a:latin typeface="+mj-lt"/>
            </a:endParaRPr>
          </a:p>
        </p:txBody>
      </p:sp>
      <p:pic>
        <p:nvPicPr>
          <p:cNvPr id="3075" name="Picture 1" descr="letterhead 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9975"/>
            <a:ext cx="39909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red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24400"/>
            <a:ext cx="1257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512511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Children’s Favorite Books.</a:t>
            </a:r>
            <a:endParaRPr lang="en-US" dirty="0"/>
          </a:p>
        </p:txBody>
      </p:sp>
      <p:pic>
        <p:nvPicPr>
          <p:cNvPr id="4" name="Picture 3" descr="Screen Shot 2014-09-13 at 10.1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1670352" cy="2539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038600"/>
            <a:ext cx="1617946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895600"/>
            <a:ext cx="1817077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914400"/>
            <a:ext cx="1609344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2514600"/>
            <a:ext cx="1478557" cy="2209800"/>
          </a:xfrm>
          <a:prstGeom prst="rect">
            <a:avLst/>
          </a:prstGeom>
        </p:spPr>
      </p:pic>
      <p:pic>
        <p:nvPicPr>
          <p:cNvPr id="10" name="Picture 9" descr="Screen Shot 2014-09-13 at 10.28.3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91000"/>
            <a:ext cx="1557867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4114800"/>
            <a:ext cx="1586753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133600"/>
            <a:ext cx="1604772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1676400"/>
            <a:ext cx="1586941" cy="226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1447800"/>
            <a:ext cx="1658264" cy="2362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600" y="1143000"/>
            <a:ext cx="1711757" cy="243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400" y="685800"/>
            <a:ext cx="1907896" cy="2717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457200"/>
            <a:ext cx="1872234" cy="266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7400" y="228600"/>
            <a:ext cx="1765249" cy="251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4800" y="533400"/>
            <a:ext cx="2489915" cy="2209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8600" y="2667000"/>
            <a:ext cx="1828800" cy="228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10200" y="4038600"/>
            <a:ext cx="1707444" cy="2514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3200" y="3962400"/>
            <a:ext cx="1794312" cy="2667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600" y="2971800"/>
            <a:ext cx="2413000" cy="3365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67000" y="2743200"/>
            <a:ext cx="1713956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500"/>
                            </p:stCondLst>
                            <p:childTnLst>
                              <p:par>
                                <p:cTn id="1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400800" cy="449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Classwork</a:t>
            </a:r>
            <a:r>
              <a:rPr lang="en-US" dirty="0" smtClean="0"/>
              <a:t> Packets </a:t>
            </a:r>
          </a:p>
          <a:p>
            <a:pPr lvl="1"/>
            <a:r>
              <a:rPr lang="en-US" dirty="0" smtClean="0"/>
              <a:t>Used to Reinforce Taught Concepts</a:t>
            </a:r>
          </a:p>
          <a:p>
            <a:pPr lvl="1"/>
            <a:r>
              <a:rPr lang="en-US" dirty="0" smtClean="0"/>
              <a:t>Helps to Check Understanding </a:t>
            </a:r>
          </a:p>
          <a:p>
            <a:pPr lvl="1"/>
            <a:r>
              <a:rPr lang="en-US" dirty="0" smtClean="0"/>
              <a:t>Done in Class</a:t>
            </a:r>
          </a:p>
          <a:p>
            <a:pPr lvl="1"/>
            <a:r>
              <a:rPr lang="en-US" dirty="0" smtClean="0"/>
              <a:t>Extra Worksheets in Packet - Additional Practice at Home (NOT Required to Complete)</a:t>
            </a:r>
          </a:p>
          <a:p>
            <a:r>
              <a:rPr lang="en-US" dirty="0" smtClean="0"/>
              <a:t>Activities/Projects to Enrich Curriculum</a:t>
            </a:r>
          </a:p>
          <a:p>
            <a:pPr lvl="1"/>
            <a:r>
              <a:rPr lang="en-US" dirty="0" smtClean="0"/>
              <a:t>Try to Make Learning Interesting and Fun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400" dirty="0" smtClean="0">
                <a:latin typeface="+mj-lt"/>
              </a:rPr>
              <a:t>Homework &amp; Assignments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2000" u="sng" dirty="0" smtClean="0">
                <a:solidFill>
                  <a:schemeClr val="tx1"/>
                </a:solidFill>
              </a:rPr>
              <a:t>Each week we will have a similar set of assignments. </a:t>
            </a:r>
          </a:p>
          <a:p>
            <a:pPr marL="793750" indent="-457200">
              <a:buFontTx/>
              <a:buAutoNum type="arabicParenR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25 minutes-plus of nightly reading, write the name of the book and the author.</a:t>
            </a:r>
          </a:p>
          <a:p>
            <a:pPr marL="793750" indent="-457200">
              <a:buFontTx/>
              <a:buAutoNum type="arabicParenR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Summary (2-3 Sentences) of something your child read during each week.</a:t>
            </a:r>
          </a:p>
          <a:p>
            <a:pPr marL="793750" indent="-457200">
              <a:buFontTx/>
              <a:buAutoNum type="arabicParenR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Spelling words</a:t>
            </a:r>
          </a:p>
          <a:p>
            <a:pPr marL="793750" indent="-457200">
              <a:buFontTx/>
              <a:buAutoNum type="arabicParenR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Literature skills practice (comprehension worksheets, vocabulary exercises, writing, etc.)</a:t>
            </a:r>
          </a:p>
          <a:p>
            <a:pPr marL="793750" indent="-457200">
              <a:buFontTx/>
              <a:buAutoNum type="arabicParenR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Student’s are required to do one page on the assigned day.</a:t>
            </a:r>
          </a:p>
          <a:p>
            <a:pPr marL="793750" indent="-457200">
              <a:buFontTx/>
              <a:buAutoNum type="arabicParenR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The classwork will be aligned with the homework each day.</a:t>
            </a:r>
          </a:p>
          <a:p>
            <a:pPr marL="793750" indent="-457200" algn="ctr">
              <a:buFontTx/>
              <a:buNone/>
              <a:defRPr/>
            </a:pPr>
            <a:r>
              <a:rPr lang="en-US" sz="1700" dirty="0" smtClean="0">
                <a:solidFill>
                  <a:srgbClr val="800000"/>
                </a:solidFill>
              </a:rPr>
              <a:t>If your child is absent all the homework is post on my classroom page.</a:t>
            </a:r>
          </a:p>
          <a:p>
            <a:pPr marL="793750" indent="-457200" algn="ctr">
              <a:buFontTx/>
              <a:buNone/>
              <a:defRPr/>
            </a:pPr>
            <a:r>
              <a:rPr lang="en-US" sz="1700" u="sng" dirty="0" smtClean="0">
                <a:solidFill>
                  <a:srgbClr val="800000"/>
                </a:solidFill>
                <a:hlinkClick r:id="rId2"/>
              </a:rPr>
              <a:t>Mr. </a:t>
            </a:r>
            <a:r>
              <a:rPr lang="en-US" sz="1700" u="sng" dirty="0" err="1" smtClean="0">
                <a:solidFill>
                  <a:srgbClr val="800000"/>
                </a:solidFill>
                <a:hlinkClick r:id="rId2"/>
              </a:rPr>
              <a:t>Alabi’s</a:t>
            </a:r>
            <a:r>
              <a:rPr lang="en-US" sz="1700" u="sng" dirty="0" smtClean="0">
                <a:solidFill>
                  <a:srgbClr val="800000"/>
                </a:solidFill>
                <a:hlinkClick r:id="rId2"/>
              </a:rPr>
              <a:t> 2</a:t>
            </a:r>
            <a:r>
              <a:rPr lang="en-US" sz="1700" u="sng" baseline="30000" dirty="0" smtClean="0">
                <a:solidFill>
                  <a:srgbClr val="800000"/>
                </a:solidFill>
                <a:hlinkClick r:id="rId2"/>
              </a:rPr>
              <a:t>nd</a:t>
            </a:r>
            <a:r>
              <a:rPr lang="en-US" sz="1700" u="sng" dirty="0" smtClean="0">
                <a:solidFill>
                  <a:srgbClr val="800000"/>
                </a:solidFill>
                <a:hlinkClick r:id="rId2"/>
              </a:rPr>
              <a:t>/3</a:t>
            </a:r>
            <a:r>
              <a:rPr lang="en-US" sz="1700" u="sng" baseline="30000" dirty="0" smtClean="0">
                <a:solidFill>
                  <a:srgbClr val="800000"/>
                </a:solidFill>
                <a:hlinkClick r:id="rId2"/>
              </a:rPr>
              <a:t>rd</a:t>
            </a:r>
            <a:r>
              <a:rPr lang="en-US" sz="1700" u="sng" dirty="0" smtClean="0">
                <a:solidFill>
                  <a:srgbClr val="800000"/>
                </a:solidFill>
                <a:hlinkClick r:id="rId2"/>
              </a:rPr>
              <a:t> Grade English Language Arts Classroom Page</a:t>
            </a:r>
            <a:endParaRPr lang="en-US" sz="1700" u="sng" dirty="0" smtClean="0">
              <a:solidFill>
                <a:srgbClr val="800000"/>
              </a:solidFill>
            </a:endParaRPr>
          </a:p>
          <a:p>
            <a:pPr marL="1371600" lvl="2" indent="-457200" fontAlgn="auto">
              <a:spcAft>
                <a:spcPts val="0"/>
              </a:spcAft>
              <a:buFontTx/>
              <a:buNone/>
              <a:defRPr/>
            </a:pP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4 at 9.24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343400" cy="553314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400" dirty="0" smtClean="0"/>
              <a:t>Homework Packet – Page 1</a:t>
            </a:r>
            <a:endParaRPr lang="en-US" sz="44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524000"/>
            <a:ext cx="4038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Every Friday’s students must turn in a completed homework packet.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Record the minutes that the student read or is read to daily.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Write the Book Title and and the Author daily.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Write a short summary of the book. (Two to three sentences)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4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400" dirty="0" smtClean="0"/>
              <a:t>Homework Packet – Page 2</a:t>
            </a:r>
            <a:endParaRPr lang="en-US" sz="4400" dirty="0" smtClean="0">
              <a:latin typeface="+mj-lt"/>
            </a:endParaRPr>
          </a:p>
        </p:txBody>
      </p:sp>
      <p:pic>
        <p:nvPicPr>
          <p:cNvPr id="5" name="Picture 4" descr="Screen Shot 2014-09-14 at 9.3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317080" cy="5564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524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students will take a spelling test every Friday.</a:t>
            </a:r>
          </a:p>
        </p:txBody>
      </p:sp>
    </p:spTree>
    <p:extLst>
      <p:ext uri="{BB962C8B-B14F-4D97-AF65-F5344CB8AC3E}">
        <p14:creationId xmlns:p14="http://schemas.microsoft.com/office/powerpoint/2010/main" val="392936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000" u="sng" dirty="0" smtClean="0">
                <a:latin typeface="Optima ExtraBlack" pitchFamily="1" charset="0"/>
              </a:rPr>
              <a:t/>
            </a:r>
            <a:br>
              <a:rPr lang="en-US" sz="4000" u="sng" dirty="0" smtClean="0">
                <a:latin typeface="Optima ExtraBlack" pitchFamily="1" charset="0"/>
              </a:rPr>
            </a:br>
            <a:r>
              <a:rPr lang="en-US" sz="4000" u="sng" dirty="0" smtClean="0">
                <a:latin typeface="+mj-lt"/>
              </a:rPr>
              <a:t>Assessments</a:t>
            </a:r>
            <a:br>
              <a:rPr lang="en-US" sz="4000" u="sng" dirty="0" smtClean="0">
                <a:latin typeface="+mj-lt"/>
              </a:rPr>
            </a:br>
            <a:endParaRPr lang="en-US" sz="4000" u="sng" dirty="0" smtClean="0"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ndara" pitchFamily="34" charset="0"/>
              </a:rPr>
              <a:t>Formal and informal assessment will be done throughout the term and will help guide our instruction.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ndara" pitchFamily="34" charset="0"/>
              </a:rPr>
              <a:t>Data from NWEA and MCA testing drives our instruction.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ndara" pitchFamily="34" charset="0"/>
              </a:rPr>
              <a:t>Spelling tests every Friday for 2</a:t>
            </a:r>
            <a:r>
              <a:rPr lang="en-US" baseline="30000" dirty="0" smtClean="0">
                <a:latin typeface="Candara" pitchFamily="34" charset="0"/>
              </a:rPr>
              <a:t>nd</a:t>
            </a:r>
            <a:r>
              <a:rPr lang="en-US" dirty="0" smtClean="0">
                <a:latin typeface="Candara" pitchFamily="34" charset="0"/>
              </a:rPr>
              <a:t> and 3</a:t>
            </a:r>
            <a:r>
              <a:rPr lang="en-US" baseline="30000" dirty="0" smtClean="0">
                <a:latin typeface="Candara" pitchFamily="34" charset="0"/>
              </a:rPr>
              <a:t>rd</a:t>
            </a:r>
            <a:r>
              <a:rPr lang="en-US" dirty="0" smtClean="0">
                <a:latin typeface="Candara" pitchFamily="34" charset="0"/>
              </a:rPr>
              <a:t> grade.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653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400800" cy="3474720"/>
          </a:xfrm>
        </p:spPr>
        <p:txBody>
          <a:bodyPr/>
          <a:lstStyle/>
          <a:p>
            <a:r>
              <a:rPr lang="en-US" dirty="0"/>
              <a:t>Contact </a:t>
            </a:r>
            <a:r>
              <a:rPr lang="en-US" dirty="0" smtClean="0"/>
              <a:t>me: </a:t>
            </a:r>
            <a:r>
              <a:rPr lang="en-US" dirty="0" smtClean="0">
                <a:hlinkClick r:id="rId3"/>
              </a:rPr>
              <a:t>ade.alabi@yinghuaacademy.org</a:t>
            </a:r>
            <a:endParaRPr lang="en-US" dirty="0" smtClean="0"/>
          </a:p>
          <a:p>
            <a:r>
              <a:rPr lang="en-US" dirty="0" smtClean="0"/>
              <a:t>Send me a note in the take-home folder.</a:t>
            </a:r>
          </a:p>
          <a:p>
            <a:r>
              <a:rPr lang="en-US" dirty="0" smtClean="0"/>
              <a:t>Classroom Page Password - 2014newyinghua</a:t>
            </a:r>
            <a:endParaRPr lang="en-US" dirty="0"/>
          </a:p>
        </p:txBody>
      </p:sp>
      <p:pic>
        <p:nvPicPr>
          <p:cNvPr id="4" name="Picture 2" descr="C:\Users\eradomski\AppData\Local\Microsoft\Windows\Temporary Internet Files\Content.IE5\8JCBLDI0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469018" cy="29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9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620000" cy="4800600"/>
          </a:xfrm>
        </p:spPr>
        <p:txBody>
          <a:bodyPr>
            <a:normAutofit fontScale="90000"/>
          </a:bodyPr>
          <a:lstStyle/>
          <a:p>
            <a:pPr marL="182880" indent="0" fontAlgn="auto">
              <a:spcAft>
                <a:spcPts val="0"/>
              </a:spcAft>
              <a:buNone/>
              <a:defRPr/>
            </a:pPr>
            <a:r>
              <a:rPr lang="en-US" sz="3400" dirty="0" smtClean="0">
                <a:latin typeface="BlairMdITC TT-Medium" pitchFamily="1" charset="0"/>
              </a:rPr>
              <a:t/>
            </a:r>
            <a:br>
              <a:rPr lang="en-US" sz="3400" dirty="0" smtClean="0">
                <a:latin typeface="BlairMdITC TT-Medium" pitchFamily="1" charset="0"/>
              </a:rPr>
            </a:br>
            <a:r>
              <a:rPr lang="en-US" sz="3400" u="sng" dirty="0" smtClean="0">
                <a:latin typeface="+mj-lt"/>
              </a:rPr>
              <a:t>Agenda</a:t>
            </a:r>
            <a:r>
              <a:rPr lang="en-US" sz="3400" dirty="0" smtClean="0">
                <a:latin typeface="+mj-lt"/>
              </a:rPr>
              <a:t/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1. Mr. </a:t>
            </a:r>
            <a:r>
              <a:rPr lang="en-US" sz="3400" dirty="0" err="1" smtClean="0">
                <a:latin typeface="+mj-lt"/>
              </a:rPr>
              <a:t>Alabi’s</a:t>
            </a:r>
            <a:r>
              <a:rPr lang="en-US" sz="3400" dirty="0" smtClean="0">
                <a:latin typeface="+mj-lt"/>
              </a:rPr>
              <a:t> Background</a:t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2. Reading Street Curriculum</a:t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3. English Class Goals/</a:t>
            </a:r>
            <a:r>
              <a:rPr lang="en-US" sz="3400" dirty="0" err="1" smtClean="0">
                <a:latin typeface="+mj-lt"/>
              </a:rPr>
              <a:t>Classwork</a:t>
            </a:r>
            <a:r>
              <a:rPr lang="en-US" sz="3400" dirty="0" smtClean="0">
                <a:latin typeface="+mj-lt"/>
              </a:rPr>
              <a:t/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4. Homework</a:t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5. Assessments</a:t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6. Questions</a:t>
            </a:r>
            <a:r>
              <a:rPr lang="en-US" sz="3400" dirty="0" smtClean="0">
                <a:latin typeface="BlairMdITC TT-Medium" pitchFamily="1" charset="0"/>
              </a:rPr>
              <a:t/>
            </a:r>
            <a:br>
              <a:rPr lang="en-US" sz="3400" dirty="0" smtClean="0">
                <a:latin typeface="BlairMdITC TT-Medium" pitchFamily="1" charset="0"/>
              </a:rPr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512511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About Mr. Alabi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934200" cy="3200400"/>
          </a:xfrm>
        </p:spPr>
        <p:txBody>
          <a:bodyPr/>
          <a:lstStyle/>
          <a:p>
            <a:r>
              <a:rPr lang="en-US" dirty="0" smtClean="0"/>
              <a:t>Born in Minneapolis, MN</a:t>
            </a:r>
          </a:p>
          <a:p>
            <a:r>
              <a:rPr lang="en-US" dirty="0" smtClean="0"/>
              <a:t>Attended the Minneapolis Public Schools.</a:t>
            </a:r>
          </a:p>
          <a:p>
            <a:r>
              <a:rPr lang="en-US" dirty="0" smtClean="0"/>
              <a:t>Graduated from Morehouse College in Atlanta, GA.</a:t>
            </a:r>
          </a:p>
          <a:p>
            <a:r>
              <a:rPr lang="en-US" dirty="0" smtClean="0"/>
              <a:t>Received my License from Augsburg College.</a:t>
            </a:r>
          </a:p>
          <a:p>
            <a:r>
              <a:rPr lang="en-US" dirty="0" smtClean="0"/>
              <a:t>Taught English in Jeju, South Korea.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https://encrypted-tbn1.google.com/images?q=tbn:ANd9GcQaX-aHgnNKJn3i_ZxpzJI1_IHIWTG4LehE1tJFjaeDWj13pmkx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800">
            <a:off x="7450138" y="311150"/>
            <a:ext cx="134461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4" descr="https://encrypted-tbn0.google.com/images?q=tbn:ANd9GcQpf6m3oA95R-TgqqqjPs1lB6TcahPiW1a9AwhS1KMhxFZzNl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0183">
            <a:off x="6980238" y="1804988"/>
            <a:ext cx="14827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http://1.bp.blogspot.com/-q7xIp72TNwU/UDFwCFh7gbI/AAAAAAAADok/xJSvCs7z72U/s1600/Reading%2BStreet%2B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61315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457200" y="50292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/>
              <a:t>By Scott Foresman (Pearson)</a:t>
            </a:r>
          </a:p>
        </p:txBody>
      </p:sp>
      <p:pic>
        <p:nvPicPr>
          <p:cNvPr id="5126" name="Picture 12" descr="https://encrypted-tbn2.google.com/images?q=tbn:ANd9GcSQsxN9EN8eV-CELoO3Wg1ux0DIaKBc34Ox_fcJjkRXhlioSCf70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3819">
            <a:off x="3925888" y="1349375"/>
            <a:ext cx="1417637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14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6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8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0" descr="data:image/jpeg;base64,/9j/4AAQSkZJRgABAQAAAQABAAD/2wCEAAkGBhQSEBUUEhQVFRUWFxgXGRgVGBgcFxgaFxoYGBgaFxgYHSYfGBojGhcVIC8gIygpLCwsGh4xNTAqNSYrLCkBCQoKDgwOGg8PGiwkHyQsLCwyLCosKSwpKiwsLykpKiksKSkpLCwsLCwsLCkpKSksLCksLCkpLCwsKSwsLCwpKf/AABEIARMAtwMBIgACEQEDEQH/xAAbAAABBQEBAAAAAAAAAAAAAAAFAAEDBAYCB//EAEcQAAIBAgQDBQcCAggEAwkAAAECEQADBBIhMQVBURMiYXGBBjKRobHB8ELRFCMHFSRSYoKS4TNyovEWQ9I0NVNjc4OTsuL/xAAaAQACAwEBAAAAAAAAAAAAAAAAAwECBAUG/8QALBEAAgICAQMDBAIBBQAAAAAAAAECEQMhEgQxQSIycRMzUWEjsfEUkaHR8P/aAAwDAQACEQMRAD8A9qpi1OaB8RwuLN4m3cTs8pAUyIJA7xgSxDKTuNGI0iTmLByfz1pBvz4UFx3Dr7lmW4V7lrKA7AFlYm5MDQFYXaosXgcSc/ZtGexcUTdYZLjuSrCEPugqJ8NoooA/NNmofdtXmsFVZUfs8oOrd6N8/wD/ACY31qhe4fiC/dfKC1sqC7HKqsTdU6d/MpABnu6f3dQA9m0p8wrOW+HYzJbBuKHW1aUsGJHaqVNy63dHaBgCMpjn/ekXvZ/CXrauL75yWBXvFgFyqIEqDuCeckyMuwmgChf89DThqA3MBfgSxOhzRdZczENDAhTkAkd3wH93VYbC4lQMxDkXi5PaEZkysMsZNBMHLqPGigDwelmoA2BxHe7+9xmgXGBykXAgBynLBZD/AJY8+24ZfBJFwkZ0JU3Gl0Cd9QSO4TcgzzAI0B0KAOFqVZnBcHxecm9fLLkEdm5U5h2RBMpEdwrOkhmJBzQpTh+HurYK3Gm534IJ5zlkmSDEbT4VFAEcwp5/PhQKxgMSDZm5qoGc52IJ7RC3dI70oHXU6ZgfKC/wbEkd26Qf4e+v/FeBeYp2LRl2VQ0nx2OlFAaTMKWas5ieF4ttBey97Vg5H8vKoCKpUjMrAtmPvRB0YgT4nC4o2wFZM+W4GIZwoZmOVlkEwBPdM9PGigDoNZ72+WcBd/yn4MKK8ItXVtAX3DuN2URImBPVoGpAGs6CgX9JQP8AAGP79ufjTsC/kj8lMntZ5UKVODGvTyP1q7xxQMTdAAADsAAAAADpAFemvaRyK0UaVKlViD36aVI01eO5HcHpU1KjkFDikPz5U1KjkQPS/PrTUqORND0gKalRyChxS/PrTUqOQD/n0pR+fCmpUcgoc0jTUjRyChU80001HIKOqyf9Jbf2HzuJ9/2rVTWU/pKb+wx/8xI+Z+gp/TS/lj8i8q9DPL1Pr57VdxuOZyzPbRWuDNmCsCZOpEtGpB1iq+EwrXHVF3YgeXj5DejGP/n4csmZuwfLDLlItv7o0ZvdK+mevSSaUkcqK0AaVKlTih76aakaU14ujuipCmpUUB1SpqeatQCpUxNBeOcaFpCQdfMVSTUe5aMXJ0gpiMYqe8wA8SKFX/ai0Jh5joK89xPGGvNLe70M6/7VsODeziZAbh1IBhfzxpcXKb0NljUO5o8BxFbokdJq3Wf4PgWtXiBJQzE7iCNPHlrWgpyi13FOvAqVKlU0VGpUjTVWgFSpUqEgIMXicgmGiNwJA8xM/Ksl7ZY8XOHuHgOHtxGzTBBWddi2nKK1WLwhfQXHQHksfWJFYX254N2WGUhQqrcH6iWJYHVidOXIVp6ZfzR+RGZtJ/gyXDMJ2t5LeYrnYLIExPhI09ae1hVK3Tmb+WARp70sF1103nnXHDsX2V63cicjq0dYMmp7l1EW6EYv2kAaEQoYPLT+rRRpPPWvSu7OaqooUqVKnCz3w01OaavH0d0VKlSooBTSmmpmWaCSjxHFKqmSR4jb615zx3jGfMM0idNQdPr862PGDZDFMrXbm+VToOmZhoPrQX/w7nksqW5PLvN/qP7VX/S5Mm3oZHPCBkuH2izgagTuNwOpjWvRuH49VZEuAiACrcjuOWhoFf8AZ1LYBQkNMA89at8MxrWkAK50DFpM5k01gdN9K1w6NwjaexMuqUpbRq8GczEghhPKYGkRJ3Ooq9WTtY9sxZWcArJzDL3tPdHTbetLhsUH8DzB+3UVWeNx2yFNMsUqalSyw9R3rQI1mPAn7V3SooAKqOl2FN1kbcMpIHqTI86tWcSUSCGYgsSNJVZJGYnTapsVg1f3y0DWJgfKht0clTKse7qCyjcueQ+etUaoXXEMJdDTHIxWT/pMQ/wakbC6s/6WH1IowMbqCQVh8x0PdXLGpH3rPe1mLz4C4hMlHBnwDafUU/p5JZY/JXI3wdmAsNDqYB1GhEg6jcUa9oMIqB5REPbMLWSO9bUurZspI0YKNdZmglm5DAwDGsGYPnGtXsZxRnDB7axcY3F97usx7zW9dAxGo1HdHSa9FKMnJNHMi0otA6lT01PFnvhpqc01eQo7oqVKlU0SKh3HeImzalffZgiz1PP0AJ9KIVm+McOuveJnMqqWRT6CBGzTm1q+NK9lZX4OcFhmjs1lnJJdz1OpZvzwq4PZ1iIa8x1GwHLlV3B2FsWRmIECWZiN+cms9jeKvimyW5WzMTqGfqeoXw51qi5Tfp7CWlFbKeHxAGIugsCqMUXNvpz+M1dxBRtVidtOfn4b11huEW10Cj1rnG8PX9Hd8q02JolXhbO02z3VI0YnU9BPSrP8SVHfVkI5wapWuKXlAUMoVRyUffrRPh+ObICzF+oMfKBWXLkcWoy8j4Q5K0dDi/d0dT/zDXz0ohg8VmC5veInTbr9Nahxd1WHuZuYmBH3oPwwt/FELsxzsOWgK6DkNR8KXKNq0i6dPbNPSpU00kuORVXFWSxIAiRv1PL4b1ZoXxzGlEITMX3hTEAbljGgHzqGVm6VnWLw4RAgkISS8AmR0MDmSKy3tretnD3GnM5yqCuigZgdRuTHWiuGwBKorNczMoa53mgBtQoE6EkRVL20wAXA3GIUMSm36VDDKo+Unzq2D7sfkRJ3Fs88wuHNx1Rd2IA9ftRjiJ7fD5kJYYdsvukRaue4PRlb/VQWyDIC6EkAQY3035URxfDDbRytwtkYLcEEAEk6g/qGg1r0c2rWzBHswXSpUq0Cj3w0wqG5dBkDca+VAvaTiN0YZuxJVsyoWESgZjLa+Ea+NeP57O6nbo0dRjEKWKhhmAkrOoB2JFeUcOxWLvLlOKfIJaQSG06Hc7bVpPYq0bd5gzi6XklzqwI2EkzrI0ioU03Q2WNxVs1HGscbVlmXVtlB6n9hr6VjV409u6VQ9oXUMzMSdY+m+ngK1vFrVu8BbuEiDIidxp671jV4YbV51eNNARsVZTqPj8q6PTLHOLi+5iySknaDN/hrYkJnuNkAEIfdkaEHqZ+9XLGCyaCo+H4iEUHUQNuRjf41fzKf1ehpvt0U1LZCUiq14zV8lap4pgNBv+9TFhIC8XxJVRA1Zo+AnWl7I8VbM4f3S0AnqJkVzfHa3AuypP8AmOsx5QRRHhWCQls8hCAcoJgsZB05bb0rqYQq33LYcji68BPiNkx3RMnQeNWeD8M7OWb3j8h+9VGU2xqc1sHRua/3Z6jbWr68SAEtED9UgD51j+s64s0vGm+SL1UOIY3s9SdOfpr8YBqPA8WN1m7pFsbPyJ8J1I9KHccxwykGARufI/nyHOlTnS0KyS4qw9ZxAb88/wBq5xrIFm4QFkb7HpPWsvwnjBKKF1YZoE66KSB8yPSrX9ZG9h3/AIpUQFoykz3dx5yIAHjVI5bVeS2OSnHk+xf4jiQUzowJU7jWRI+hj51m/bHHB8G+sx2fzMiu+L8YVIVFhUUd2YABmRp4Gsjj8bmsupO7ofhm+kir9PPlniv2jFmzrlxiClojxTFXyqC6e6wzrGXviT3mjcyW1P2obRbjlkqmGkf+QBuNDncwY2MMD616uVckZVdME0qVKmlD1N+MZG3nNPqToB5/sKDcf4z/AGW4oPvmOu/3j61b4hw7MZXrp4fgj40Mxfs6x3Og70ep39B868EpNS2dOE5KXbQC4O1sf8QHb3Q0TpWu4Vbtm4rwtvs1zLlmCZIEknlz050Mt+zpk6HUH6iPl9Knu4S4qZBsB4Dby8Kc8tbiaJ9UnHsPxTjsXRlMAttyBJUkfIj/ADeVcYTiHaKknM2UDbXr8QT8G8KrLwouxJEHSZ6yfTbmKccFYNMkNJIPLXn56fOoxZnCXI5rlK7LGE4qUvG3PdOw5bxv6fAiieIxwXU6RB+Mj9qzl7hN0tObrrO0iPpHlFLEcJvE6sZEGCSRpqefht41tXXa7ERkzS/1irKShJbX3ROm4571RxHFgSYIE6E8xBMken0NBsBhbyyM0E7k9dj96sWOBd6WMgfeJ+xjzpL6yabofOqXDuSY3iSqyKvIAmDoJ5ba65Pn5VZwXF3aC3Vj4KsvHwkVLb4LbYDSd1M/4dasDAACAOcek/7Cs8ss57YvjK7LOG4t3iDGVlM9IOo+TEegqbDXbKOGaWIjLm1C+8WygaTpVT+regBifkdPlXC4IgblhuBp8PhPxqvOQ5TnHSLGM9oWBzRKggEcu9l+zVnuNcRZlMT3pPjyP2B8xRu3wcQAx8xOpzQdvMClb4OGyzuIMR46z10+tUk2KnGc9MznCr1xCXAgyd/FQPvRA8TuXGXPkOTaARBHutqTOhHxovd4YuqzyA9AT+elUL+CyksonkdPvz2PxHSopoVwlFUgH/BswOaYAiOugP8A6vgKr47CZbLFt4U+uYj7zWku4YJlEkkb+OaR9c3xFCeOWj2Dn+7A+LAmPAaCtHTfej8oT9Li7AHDsOLl1EYkKzAEjUidJA51ZvcJ7M3Q8yiq6FYyurMArA9CDPyqtw68EuozTCsCY306TVlOKj+Hay0sRAtt/dUsGdT4aAjoZ617GXJSVF1VbB1KlSpws9cvW4+Onpr9aq4vFKpA2k5Z6d1jr4aHXwNEsVA19Pz40MucNR2DaRPeGveESeepmK8HOkzq0y1hyrAFSQGgjxBAj7fGpFsgz3dt/X8FUcQctsopyjdSsAgcxHXRtfI1JgWZVILZjOo/xGNyNxEfgpV29FrXYmGHG2+w+B/aoLuFkER118CJ+oHzq6i5QD4fCND9a6RgRI3HX82q8Vfcq4pgd8OY0HT1ifz1qWzhuZ5j4wOnlU2JxgUnTlMekft8q4t4kGD000+v51FDkkxfGNnBtDLtMag+n12pHDSoHPSfMg/euLjQYnTfy5x9akw18d7XkD6jb7fCrKmTaTo5tW4YgnQak+YqykQDyOb476/Oondd9NTzPhUylfKNYG0+fXWPWrU0u2/+ARJiAy2yQNYmYmJ8OdWLVjQSIbLr51zaxfd1Mma6N+SBPh8j+1Om41xHWuNUDmFs4g5cmcAhjzG0D5/WpbOKPaZBbIA1zRv69ZFAuM3lV2CqFJPeK5VJn3c3M76CrnAmu5WUnOIEEsSTvuDseUisi7i31MHPilZRxvEWF48gGg/VT6gj1q7h8doAdR7vmTuT4RFQ3eHaszTqfXTp4/uapYu3tE9D9ifJo+fSqKTbMTcoW2Xb92XJnWdPQq4+R+VAuLYk9hcG4b6Zp+pFSWrzEK2skknwO/3I8qEYotkua6QBHkQPsa19K7yx+V/ZmeVtoj4HhVuYi2jiVJ1HWATHrEetTJde8lzuIwVZkC2nZjMNRsSIBXWdxQ6zdKsGUkMpBBG4I2Iq/icdcCQUS2LqgkqkG4ubQz0zL+mNR5V7Gabla/Q5PQOpUqVOFnqXEcfynX9vwVFZxMgR5+OsnT5Ca64jwws88zr5bfepMDgAp1MmI89Nv9q8BOPJ7Oh6uRBi+G9owMsCCdR0/wC3IVcwnCVRs2uuu50EjTfkKY4qDoOnl+QYq0t3NzjSden7xRCCsYqIsXoPWR8Z5VHaudmoLDUsFAkcwJPpJ05zXbXt4MwZ6x46cuR6b1ISCBprrExoYIMHxFMik5bLKrtg3iU54iZBiPl+ctKrshA2InqB8J+MUQxBkTJ0/NKFYzFDLBzDXQMIB+J59anhFW/8CJ97R1aLM0DvcxoB0567a1WXHsGORSQDqTtGutNbxIV1JLA7grHlJzb+lQ3rzjuZWCOwjujUyNNPGhwqq0Km9JdmXVu3GOa2oPh8J+1dXb7LoQZ0/f6RVXFg22CqYcdDz6fSp8OhUZ31J5k6+VJaptLv5/H+wNSi6b/6CVq0VWZB1UEAyRoByqVMX3oOkfPl9ATQlLkSZmYkDl8OVX0CkgmT4Afn5FMpypIcp+KKuP4CLpJBjMCC2hk+AnQb/GiHD8ElhSomYG500HIbAacqtLAI1G0wImN/OOdDMVxAdoV8AR9CPnUtcFbKuMYPl5LmJs5wY0by0ms1i0bMuYQQw9YOvpE61obuLYWxkjOYPulhyJzRt05+VJTbbTTNqyg7lRGsdPd+NVr02iMkFk7MH2cKMkqOnrP7x86De0HDQlh2592f8xEfOaNWb4GkwpO/QBifppQf2oxgew2hksjHw1gA+h+dT0n34/KFNRozOCwpuOqLuxA8upPgN/Si+O/n4dmXMeweO8ACLb6BRBM5WUdIzUEWOcxzjep+JYUWrz2wxbIxWSImDBMSa9vJXJCk6RWpUqVNKHreKMEATt8udcpMEHnLaeH/AGFNjb2gMEEagnmBv96p37+UhpjNH+kjn5EV4OTp2dNvdsI27a7Hn/uT9vjFK5ehZjfU9PhUGGug+fux6j/arq8PcjVRHnGg151MU5LSJW1oG37qghjueQ0PTf7/APaquKxhRTpPUZTPy/aiV7g57xKqzaDedhpoPIfHlQnFdoiujrlDkAsBrDEVaWOtleLdg29ie3bs1bKTqSToFG5jl96p45FBy2rpugEGNSoiJkjQzG1LF4FVBJaZ1IbYx5dNabAcSNtMqLpmmZ1MQVG22tWg4tFYQbIb2PuuuS5lCRIhO907p3B0q4mL7qLN4ssZZygCNvMedPhuM2muntF7xliS0gBQTt6Vzgfam05YLYzanWQPHppp40xqTXyWnLHF+p7CxvKQnaFWZgAcs6akhieRFQYe6qk5llRsYlmjoOVC7Xtja1C2JymJZx/6datWvbUZtLSf6/8Aao4+qwjPE9rYQGMLQDbjXSBBI8T4GrlgFSQd9NOW+x60M/8AE6iD2ZPhm067x5/CuP6/zvrbVREe/wD7a/Cp4fnZM8kJVRoFuAMX1JIiAY6eo2FZjEMz3Dl3089yBIG2pPw8anxGODJHLqG1HQ67VFZ0fNvMSTvA6nTrOp661jzSuVWZM83NpN9ggqk2crAnvax+rWQPIkLPgTyNOmZCCB3o76LylgAqnZVIg6RqvQU9m8ezbImdgNFJic8KRr5n0NMl0AZyjuwVQQkbmZ58iVk+lWjGTjryWUNKigltu9IJEsSPXbTy+tUuL22OHeQYBDEyN5G/7VqexBV4J0POJBInKY6ZhQX2ktAYe5Ejb6gfvU9LrPFftf2UeKtmNAnw8av8Uu27l27cVn77FgpQDcz3jmPU0PVo1+uo9QavcbQDE3VVQoV2AAAAABIGgr27XqQrwUaVKlTSp6o4zD49PEajn95qqMJnkRkCiCw90agg/P5jeiVxdSPn4Tr6xrVEXMzQvuK0Qf1NGvmB+b14rHi+o7fY6nHl3CmBtqiwukczq7dSKmvYsGd+UGhyX4MmSdQZP5Aqx2sLmjTmNq6CSWkX7EN66syCDsTE/tUf8TIgtzOj6rHxkb8qWJuhu6EAk6kHzO53GhqtJkoYAAEyY0+8zUklTHcMW6vd7pEkppDae8jfm/rQH+DyiPP7VoroMBdv0qc2zcyJ1K7fGoMTZDKHGhBysOjDf7fLxrNkxpLki8KRgeNOUuEDmn1JmpLFo27Micx1EfIaedc8fX+eog+6PmTVxUi0SDKrq0+OkCleEcTPf1pFc4UkRAie8QNjT/wZtz3pA1/JFaL2WxICkXIytIIiY56US45asi2o7MOx5hY5aSeflrVkpNpJHa6eUVhQAwXDHuHRZ00151ZThr2LmW54bHTaYJ/Odang+FFnDqzjvRMHlOw+QrrjGBDDPz0B/PCtMsK7ISun5XJAW5h4j/Edx8z4CusYMikqhuNpCyRpOp03AFRY7NZuohaQ0RGpEkcvganvYoqdZ0G/PTppIbw51zsuNY5XQhxik5HONv5FzDuBSMzchrqVHgfjuNagW7lmGJJDsUMAgqMwKxBUe711jpUV8h7bA6lpymYBywwb5Gee9DrV3vidZhSOYMgfCJM+NISOfPJUjQYTGC4G7yljlkAiQQIiB0A1PU+FVvaZ/wCzPGolV9ZEfIE1YwzqxDz7oIHKS2p8dxPpQz2pUm0pHuowB8Sy03oo8uohb8mmL9OzMKY8fOY9YiivFLtw5nuWUU3CQWAMhpBIAzkK3hE6+NDLSksoG5IA85EUY4woZGc22s3O0AdNcjsQ0vbkSDIMjUd4V7SXuRSPtYFpUqVOKHq3Er+RWbw+esfODQ/DNA1BEACRr4kt5jT4Vb4+P5XhmE/EULGIKyo2PxivLYVUTroIWHLDMeZ/Iq5btCJMkRlI8zuOlQYQKe6G7zd7X3RHKTt5+nIVaZsqmIJEctNTFOJKuMt/zFyzA18jp+1NiLirbm7b1PdCjc6gg6e6J0gzOkAa1FdvEldBqzHQctY+hp7dt2VSNQGkyRyOmnOgAbixDMjNABHQGDvy5CBA/algnmREBhP+Yaff5DpVbEYv+aSRmmfDerGEaSmuupjoJneqyVpkruZX2hWLq7DuD6mqGGd2hWMidB1I09TRf2gwgN2eQEDzBn71Y9mktBznEkDuzMCNSdOcViir0jBkwynmf4DXs/wuEllP29auYDigtSj6iSV8PjQ8YopmVSQmYkCZ0nQAnwJoTjHLMSOfIfCK1/UUVSOjOUY41GOzW4ni6XFhe9PTb1q7eabBmdufPTlQHhgFm0oYatEkzAk84+FF8Tiw7i2usEZoGm1PbTqicLqLbKD8LXuORJlTr1kTVXH3feAzb5dAC0DU7a5eulH8bCqB4r9RWdxUdvcGu528fwVj6tWZpwuLoE3b0SoBMEka6jNJnoTpy38dRVO/aYMCojMNPIwR5wflRcYWSAeW5J5CNydwNd+tXGwyFZJnLMRoYnUeWtc/FjyTbUUcd4ZTA+Fwzm4FBOUTAHpOb6R4VL7W3GFu0kwGLMQOZEak8zqaNpw0KCRMQABrz0gn4UD9r7KqtrUzmYa9IE/OK2dDBrqIqSNGPE4RZnEUkgDc6COvL5xRHG8KZUY9oH7NsjAZu4ST10ju/mtVcHhGuE5CJUF9SBookkTvAE6Vcv3711VDBFDBrkwqhwhaSTziG08AOleqm5clTJilWwXSp6anCz13iFntFZNiRAPnt5f7VnbiyZJ15+BGhHga1DDUz+c6GY3Cd4toFnv6ag6d7yP5vXkenn4Z2CTBYfMSoBiIJlQPMT5VNiXAQ5RECdSDOU7iPKqOHtRsY8dKv2gFjvTmE7HptHpWsAbcBCIfD6j/AHpJlAAYt3gU05TEH0NXb7yIkQQBBB05z6ChuLGwK7bxzmgAbxS3/MPx+OtEOG2dzp3BkBHMnUk+QiqxV7zhQqiZMRsP7zHwB/CaOLhgqBVGi6eJPMmk5p8Yl4RtgxLYzMCAdzHw+cCqXGeDEurWQMrrBOwUjeTymuuJM1vEZl2yiR4a/Oj3Cb2ZO711Hjz8jWTG3D1I2845IcGUOH+z6BAGOYgatGhMzoTqanbg1sQ3u5fAcqLrZ8/X7UM9oCVtEDc90eA51KVvZaeTjEs4e5YKw1wN4FhHwqfPYB0ynxB006kVleD8G7ssNZ6UVHBU5LHWPvXR+lGK0zm/Ub7nOMxqXJFvYQSZMbjafWq721NxiBJ3n767jxqxiMMFQ93TQaeNC7zO10kMyQRlBA25j3dfKaydRqqFzlSJrgU9CfHnI51EmAbTMAveIMRqoBJOnSABUeNwbwQR3jEEbGPpoRpygVP3mUaQTp5HSZ/1NSsfUTxpqPkxKVvaJ7PdcECENsgxtKnr1k70L9rWDYdWjvdoCfDMCAvwANEmtksFE5R8+Xrz+ND/AGptEYU6aB015A6/PX5UzpsjnnhfwX20ZzhGKFu/bdvdDAN/yt3W+RNE+JY9DYZAZNpzZtxztnKSx9bR/wDyUBq7xHCoi2Smb+ZbDnMRoZYQIG3dJr084xc1YmMnRSpqVKniz3FsLqPzpXJwWvp9KvRTx+fCvHKKR2qATcLymRoD/p8fFfmPKplw76Ry3O4jwiixobieMqt3skQ3LkSwUgBQdi7HYnkBJrTCTZDRTuYd4HvGDyBnxj1qqvDHaNh4jvN8JgesUVwvFVe41trZS6FzZXKnMvVWBIInQ9KfhfG0vZ1UZXtsVZGiQQY5aQetWbddiNEWF4QEBCiJ3O5J8T+CrS4ERS4dxPtS3cZMrFe8RqVJBiDtVztBtpMTE61nlFt7GRdAbGcFDNPhT4fhWSY50ZfnpOm1AB7WrldzZuhLblHaUOUrAJIDTlEzPSpjByWirkouwstiquO4bnGtXb2KVbbXD7qqWJ8AJqPh/EVv2luJ7rgHxE7gxzB09KjjSss53oq4bhmUVa/g6rYTjyPfewQUuW40JHeBAOZSNxqKlTiZLunZNKR+pYaQCMuvTrTXz7Mpo5v8NzD4VWfgykQRznx+NNh/ahXsdsLTwTlVJXO5DFSFE7yD6Crd/iwSybjow1UZJUsSxCqAQYkkjnVJQbe0RplT+phAB5a8z+GpP6oEkxvP01qXC8WLXDba06NlzSSpUgmNCPn/AL0R/PrS3joFCLBdvhCjl/2ms7/SLhcuDWNu0WfUNv6xW2FZj+kdowDeL2x/1A/Y07popZYv9lckUoM8pq5j8YtxbQUNNu2EMxrBZpEH/F8qqBo1G4q9x3/2q8BoBcYACAAATAAG1emfuRy12KFKlSphU99p/wA+dMTpT15E7gjt+dKzfBP5eMxKXNGe52qk/qRgIg84IiOVaPl+dKgxeCS6MtxFcbwwBHPrV4ypNPyVaAPFyLuNw4t6myLjXCP0hgAqk9SRt61BewDENiMPBvW7l3QHS4nauWQ+PNT1860mGwCIuVEULroAANfCusNg0T3FCzvlAH0pn1a0ivH8gPgfFAcPevroM15xmERDEwwqthsa63rZbKxVLNpjJmXzMfkoJrSjCLDDKIacwjQ5ozSOc6zUa8MtgRkXkdhuohTtyFH1I29dw4v8lXg/FmvS2XKmhU6yQZ3B8Muu2p6TWYw+HW7axoN8ovbXiRKZTEEZgRJBiIkVtLGARJyKozSSABrO89ZqJeD2gZ7NAeoVf2ojkUbpA42A14g96xYRQq3HC3XRiQMqR3dATq+XTmAaXs5cNjEXcNcyrP8AOQBpADnvKCQDo31rQHh9vPmyLm6wJ+MTXN3h9tmzFFLdcon4xNDyKmq0/wCw47QCxvDe3uXjbYLet3A1tuh7K1Kt/hbY/wC1WfZ/ifbNcZlKMCqurfpZVAInmPHxotZ4fbUkqgU9QAPpXRwymZUHMBOg16T1qryWqYcfJhPZ4vZsriI7W0M4ddC9odo/et9Qd2G/wrU8Qx2Hv4YZmDWrpVZBiCx7pn9JDAeRq8nDbaggIoB3GUQfMRFcrwq0AQLagEyQFEc/CrzyqTtrZEYcVQG4b2tjErZe4L1soSjEDtECkAByNwQdzWmqphOF2rc9nbVNZ7qgc+cCrVKnLk7LRVIQrK/0lWpwJP8AduIfnl+9aqsv/SQD/ANBHvpPiJ2HrFX6f7sfkrk9rPMMHh2d1VQCxIABiCTsNdNav8Ta93nuLb75IZ0Fs6zJBZJCtptpsah4CP7VZ/8AqofQMCT8KulTat4oXO6bsKiyJYi6HzQOQAOvjpvXoJv1HMj7QHSpUq0Cz34/nzpUqDccw1xnVgwW2AJObLkbODn6E5e6J6+NeSirdHbbovW8cGdkAJA0LR3ZESu8yJ6fSsc9xFbGBr1xHS43ZAXHzDugqFXN3tTtBrR+zuGi1m5uWc6ndyWG/gQKrcFwN1L99rttQt24bgIaSJAEHQdN60RkoWLaboG4hrrfwJvZluOzC4FZgGhJGYAxuJ9a0HH7f9jumSCttmBBIIKqSCCDVL2gwN571hrVtWFpmYy+Wcy5YEKY86muG/eBtvaW3bdGViHzNqpAgZRG8+gobVxf/u5C8o64Hhw2DQMScyKTLGSSoJMzM0IxWCZuH28jutxuyh87Zsz5ZkzrJNXsEuKs2hZ7JDlGUXc/dgaBikZpjWJjxqbHYC4ti3btIGytbOrZdLZXwOpAo5VK/wB2SloisceL4IOCBdYdmB0u6hpH+Ehm8hU3sgv9ltsSxLIrEsSSSQCTJNUU4DcS7cuKJVgXS2SAFuOMtw5o20/6jRL2Zw1y1YS3dUKUULIMgwIkaCKMnHj6fyEbvZSxWJOIxrYeWFu0qs4UkF2fUAka5QOXM1bXhLW7qm0zdmQwdCSVkgZWE6j9Wm1Nj+FOuI/ibADMVCXEJy5gNmVoMMIjXQjyp1/iLl1XZRbRQwyZpZiwWCSO6NiI13nwqG9el6olfszz3Lavi1a86MlxuyAuvmHcBUKubvd47QavcYu3DwvtLkpeVEJKkqQ2ZQ3unodRXI4BduPfLqLbPc7W06vJRgsAHQSDGvgan4nZxV7BtZa0guNAlXOSAQZ92eW1Nco8kUSdM64Xbtvdm093NbAzZmu5WzhhBW4f8IM0Me5bTE4pbjXYV0yANegZkUkSphRmNHMPcxGZZsIuwZhcLHKOUZBzJ58zVGzhMQt/EObKMt4qYNyCMqhNe5rMVVS73/YNdhvafDm1gZFx5RkytmYNDPBkgydDGvSpeHoMXlZWItWyQFVmDGDH8yDIGmieMnpTcYwuJv4U2+zQMzhvf0VVfMBOWWMACdKbF8Iuqy4jDKEvEgXVLdxx/i01boRFQmuNXvYbu/g0ttIAH5tWY/pKA/gDO/aJHnJ+01ocFedlBdAjcwDI9DA+lZz+kxR/A/8A3Uj/AKvsTVMH3Y/JbJ7GeXLHPbnFX+J8OS0zqO0lXKgsAFeDDERtEg+tUUAkSYHMgSR5CR9aKcYxdq4zuty6czllVlAC5iJ1DnkOQr0UnUkcte0E0qVKmlD36uHQEEEAgjUHbnyruKR/PhXkDtlVsXbQ5SyrGXQ/42yr8SIFP/Hp3hnXulUOuzNlyqehOZY8x1qPFcKV2LEsCez92P8AynNxIkH9RPnXA4OAXOdyXZXMlfeTswre7y7NdNtDpUgP/XdnU9qkDczoN9z6HyqSzxS27FVuIWAkgHUaTqPIj41WHs7b747wz2zaYgicpmdY1OpMmYkxE0n9nrZvXL3ez3Vysc2kZVWAI00Ua770AT/1vZkfzE7wzLB3UiQwjlBBnxHUU44taOWLid+Suo70ELpO+pA9R1qGxwJEChSwCC6qiQQFukFgJEwCBHSOdQt7LWiLanMVtjKFkAEdpbuQcoH6raHSNjO5kAv3uI20YK7qrEEgE6kDcgc9/nXVrGK8lGDbSQZ3AYGf+Ug+RqviuDW7l23ceS1v3dRHvI87TMovMdOZqbBYFbSBE2BY6x+pix2A5k1IAvh/HWuKl5jaWxdVrihpFxbYBKuTm70jUgKMsjU85b/tXh1BPaagOcoV5/l5s+mXSCpGv3prfstaCqgL5VTs7YLf8NMyMAumsG2mrT7oG28mH9nLaLcUFz2qurMW70XHuXGI0gEvdc/6ego0BDwz2iF3EXLRgQLZtiGDHNbW44YnSRnXoY5c6r4r2ma1dZLgQqL4SRK5LRtLczvLHMcz5NI5nkaKLwhBd7UZs0ud9CXW2hJEf3bagRtr1pr/AAS07szLLM9tyeps62/gdaNAB8V7R3URf+EXyYhnhXgdjaDxBeQRcZFOpkHQrOhNePW1U9q6BkIR8ubRwivcGWJAAZTz0I1rjE+zVtw+Yv3+0mG/+IyO0adbajy0pYj2ZtO5clwxzyQRqLjW2dTIOk2rfjAiY0obQHY9pMP2nZ9qufP2eWG9/NkyzETmgeq9RNzB45bqhrbBlJ0I2MdDzHiNKqHgNuZ705s+/wCrtDdnUH9bfTpVrA4EWlyrMZi2sTLEsx0AAkydABRoCyKzH9I1rNw9iP0ujfOPvWnoB7dPHD73iFH/AFrTMD/kj8lMi9LPJcO0Mp0MEbgEb8wdCKOe0dhUDZltgm8/ZdmFAFtSysHyAAmcoAMkQfCQNp4IOmmuu3rVq/xR3DhspDvnPd2c7sv92ecdK9HKLckzlJpJop0qVKnFD34/nypvz5UqVeRO4PT0qVBAopqVKoAY/nzrpqVKgBvz5UqVKgBCkKVKgBfn0ppp6VADfn1rn8+lKlUgOPz5UhSpVAC/PnWd9v8A/wB33f8AL/8AstKlTsH3I/JWftZ5KKVKlXql2OOKlSpVBB//2Q=="/>
          <p:cNvSpPr>
            <a:spLocks noChangeAspect="1" noChangeArrowheads="1"/>
          </p:cNvSpPr>
          <p:nvPr/>
        </p:nvSpPr>
        <p:spPr bwMode="auto">
          <a:xfrm>
            <a:off x="84138" y="-1268413"/>
            <a:ext cx="1743075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AutoShape 22" descr="data:image/jpeg;base64,/9j/4AAQSkZJRgABAQAAAQABAAD/2wCEAAkGBhQSEBUUEhQVFRUWFxgXGRgVGBgcFxgaFxoYGBgaFxgYHSYfGBojGhcVIC8gIygpLCwsGh4xNTAqNSYrLCkBCQoKDgwOGg8PGiwkHyQsLCwyLCosKSwpKiwsLykpKiksKSkpLCwsLCwsLCkpKSksLCksLCkpLCwsKSwsLCwpKf/AABEIARMAtwMBIgACEQEDEQH/xAAbAAABBQEBAAAAAAAAAAAAAAAFAAEDBAYCB//EAEcQAAIBAgQDBQcCAggEAwkAAAECEQADBBIhMQVBURMiYXGBBjKRobHB8ELRFCMHFSRSYoKS4TNyovEWQ9I0NVNjc4OTsuL/xAAaAQACAwEBAAAAAAAAAAAAAAAAAwECBAUG/8QALBEAAgICAQMDBAIBBQAAAAAAAAECEQMhEgQxQSIycRMzUWEjsfEUkaHR8P/aAAwDAQACEQMRAD8A9qpi1OaB8RwuLN4m3cTs8pAUyIJA7xgSxDKTuNGI0iTmLByfz1pBvz4UFx3Dr7lmW4V7lrKA7AFlYm5MDQFYXaosXgcSc/ZtGexcUTdYZLjuSrCEPugqJ8NoooA/NNmofdtXmsFVZUfs8oOrd6N8/wD/ACY31qhe4fiC/dfKC1sqC7HKqsTdU6d/MpABnu6f3dQA9m0p8wrOW+HYzJbBuKHW1aUsGJHaqVNy63dHaBgCMpjn/ekXvZ/CXrauL75yWBXvFgFyqIEqDuCeckyMuwmgChf89DThqA3MBfgSxOhzRdZczENDAhTkAkd3wH93VYbC4lQMxDkXi5PaEZkysMsZNBMHLqPGigDwelmoA2BxHe7+9xmgXGBykXAgBynLBZD/AJY8+24ZfBJFwkZ0JU3Gl0Cd9QSO4TcgzzAI0B0KAOFqVZnBcHxecm9fLLkEdm5U5h2RBMpEdwrOkhmJBzQpTh+HurYK3Gm534IJ5zlkmSDEbT4VFAEcwp5/PhQKxgMSDZm5qoGc52IJ7RC3dI70oHXU6ZgfKC/wbEkd26Qf4e+v/FeBeYp2LRl2VQ0nx2OlFAaTMKWas5ieF4ttBey97Vg5H8vKoCKpUjMrAtmPvRB0YgT4nC4o2wFZM+W4GIZwoZmOVlkEwBPdM9PGigDoNZ72+WcBd/yn4MKK8ItXVtAX3DuN2URImBPVoGpAGs6CgX9JQP8AAGP79ufjTsC/kj8lMntZ5UKVODGvTyP1q7xxQMTdAAADsAAAAADpAFemvaRyK0UaVKlViD36aVI01eO5HcHpU1KjkFDikPz5U1KjkQPS/PrTUqORND0gKalRyChxS/PrTUqOQD/n0pR+fCmpUcgoc0jTUjRyChU80001HIKOqyf9Jbf2HzuJ9/2rVTWU/pKb+wx/8xI+Z+gp/TS/lj8i8q9DPL1Pr57VdxuOZyzPbRWuDNmCsCZOpEtGpB1iq+EwrXHVF3YgeXj5DejGP/n4csmZuwfLDLlItv7o0ZvdK+mevSSaUkcqK0AaVKlTih76aakaU14ujuipCmpUUB1SpqeatQCpUxNBeOcaFpCQdfMVSTUe5aMXJ0gpiMYqe8wA8SKFX/ai0Jh5joK89xPGGvNLe70M6/7VsODeziZAbh1IBhfzxpcXKb0NljUO5o8BxFbokdJq3Wf4PgWtXiBJQzE7iCNPHlrWgpyi13FOvAqVKlU0VGpUjTVWgFSpUqEgIMXicgmGiNwJA8xM/Ksl7ZY8XOHuHgOHtxGzTBBWddi2nKK1WLwhfQXHQHksfWJFYX254N2WGUhQqrcH6iWJYHVidOXIVp6ZfzR+RGZtJ/gyXDMJ2t5LeYrnYLIExPhI09ae1hVK3Tmb+WARp70sF1103nnXHDsX2V63cicjq0dYMmp7l1EW6EYv2kAaEQoYPLT+rRRpPPWvSu7OaqooUqVKnCz3w01OaavH0d0VKlSooBTSmmpmWaCSjxHFKqmSR4jb615zx3jGfMM0idNQdPr862PGDZDFMrXbm+VToOmZhoPrQX/w7nksqW5PLvN/qP7VX/S5Mm3oZHPCBkuH2izgagTuNwOpjWvRuH49VZEuAiACrcjuOWhoFf8AZ1LYBQkNMA89at8MxrWkAK50DFpM5k01gdN9K1w6NwjaexMuqUpbRq8GczEghhPKYGkRJ3Ooq9WTtY9sxZWcArJzDL3tPdHTbetLhsUH8DzB+3UVWeNx2yFNMsUqalSyw9R3rQI1mPAn7V3SooAKqOl2FN1kbcMpIHqTI86tWcSUSCGYgsSNJVZJGYnTapsVg1f3y0DWJgfKht0clTKse7qCyjcueQ+etUaoXXEMJdDTHIxWT/pMQ/wakbC6s/6WH1IowMbqCQVh8x0PdXLGpH3rPe1mLz4C4hMlHBnwDafUU/p5JZY/JXI3wdmAsNDqYB1GhEg6jcUa9oMIqB5REPbMLWSO9bUurZspI0YKNdZmglm5DAwDGsGYPnGtXsZxRnDB7axcY3F97usx7zW9dAxGo1HdHSa9FKMnJNHMi0otA6lT01PFnvhpqc01eQo7oqVKlU0SKh3HeImzalffZgiz1PP0AJ9KIVm+McOuveJnMqqWRT6CBGzTm1q+NK9lZX4OcFhmjs1lnJJdz1OpZvzwq4PZ1iIa8x1GwHLlV3B2FsWRmIECWZiN+cms9jeKvimyW5WzMTqGfqeoXw51qi5Tfp7CWlFbKeHxAGIugsCqMUXNvpz+M1dxBRtVidtOfn4b11huEW10Cj1rnG8PX9Hd8q02JolXhbO02z3VI0YnU9BPSrP8SVHfVkI5wapWuKXlAUMoVRyUffrRPh+ObICzF+oMfKBWXLkcWoy8j4Q5K0dDi/d0dT/zDXz0ohg8VmC5veInTbr9Nahxd1WHuZuYmBH3oPwwt/FELsxzsOWgK6DkNR8KXKNq0i6dPbNPSpU00kuORVXFWSxIAiRv1PL4b1ZoXxzGlEITMX3hTEAbljGgHzqGVm6VnWLw4RAgkISS8AmR0MDmSKy3tretnD3GnM5yqCuigZgdRuTHWiuGwBKorNczMoa53mgBtQoE6EkRVL20wAXA3GIUMSm36VDDKo+Unzq2D7sfkRJ3Fs88wuHNx1Rd2IA9ftRjiJ7fD5kJYYdsvukRaue4PRlb/VQWyDIC6EkAQY3035URxfDDbRytwtkYLcEEAEk6g/qGg1r0c2rWzBHswXSpUq0Cj3w0wqG5dBkDca+VAvaTiN0YZuxJVsyoWESgZjLa+Ea+NeP57O6nbo0dRjEKWKhhmAkrOoB2JFeUcOxWLvLlOKfIJaQSG06Hc7bVpPYq0bd5gzi6XklzqwI2EkzrI0ioU03Q2WNxVs1HGscbVlmXVtlB6n9hr6VjV409u6VQ9oXUMzMSdY+m+ngK1vFrVu8BbuEiDIidxp671jV4YbV51eNNARsVZTqPj8q6PTLHOLi+5iySknaDN/hrYkJnuNkAEIfdkaEHqZ+9XLGCyaCo+H4iEUHUQNuRjf41fzKf1ehpvt0U1LZCUiq14zV8lap4pgNBv+9TFhIC8XxJVRA1Zo+AnWl7I8VbM4f3S0AnqJkVzfHa3AuypP8AmOsx5QRRHhWCQls8hCAcoJgsZB05bb0rqYQq33LYcji68BPiNkx3RMnQeNWeD8M7OWb3j8h+9VGU2xqc1sHRua/3Z6jbWr68SAEtED9UgD51j+s64s0vGm+SL1UOIY3s9SdOfpr8YBqPA8WN1m7pFsbPyJ8J1I9KHccxwykGARufI/nyHOlTnS0KyS4qw9ZxAb88/wBq5xrIFm4QFkb7HpPWsvwnjBKKF1YZoE66KSB8yPSrX9ZG9h3/AIpUQFoykz3dx5yIAHjVI5bVeS2OSnHk+xf4jiQUzowJU7jWRI+hj51m/bHHB8G+sx2fzMiu+L8YVIVFhUUd2YABmRp4Gsjj8bmsupO7ofhm+kir9PPlniv2jFmzrlxiClojxTFXyqC6e6wzrGXviT3mjcyW1P2obRbjlkqmGkf+QBuNDncwY2MMD616uVckZVdME0qVKmlD1N+MZG3nNPqToB5/sKDcf4z/AGW4oPvmOu/3j61b4hw7MZXrp4fgj40Mxfs6x3Og70ep39B868EpNS2dOE5KXbQC4O1sf8QHb3Q0TpWu4Vbtm4rwtvs1zLlmCZIEknlz050Mt+zpk6HUH6iPl9Knu4S4qZBsB4Dby8Kc8tbiaJ9UnHsPxTjsXRlMAttyBJUkfIj/ADeVcYTiHaKknM2UDbXr8QT8G8KrLwouxJEHSZ6yfTbmKccFYNMkNJIPLXn56fOoxZnCXI5rlK7LGE4qUvG3PdOw5bxv6fAiieIxwXU6RB+Mj9qzl7hN0tObrrO0iPpHlFLEcJvE6sZEGCSRpqefht41tXXa7ERkzS/1irKShJbX3ROm4571RxHFgSYIE6E8xBMken0NBsBhbyyM0E7k9dj96sWOBd6WMgfeJ+xjzpL6yabofOqXDuSY3iSqyKvIAmDoJ5ba65Pn5VZwXF3aC3Vj4KsvHwkVLb4LbYDSd1M/4dasDAACAOcek/7Cs8ss57YvjK7LOG4t3iDGVlM9IOo+TEegqbDXbKOGaWIjLm1C+8WygaTpVT+regBifkdPlXC4IgblhuBp8PhPxqvOQ5TnHSLGM9oWBzRKggEcu9l+zVnuNcRZlMT3pPjyP2B8xRu3wcQAx8xOpzQdvMClb4OGyzuIMR46z10+tUk2KnGc9MznCr1xCXAgyd/FQPvRA8TuXGXPkOTaARBHutqTOhHxovd4YuqzyA9AT+elUL+CyksonkdPvz2PxHSopoVwlFUgH/BswOaYAiOugP8A6vgKr47CZbLFt4U+uYj7zWku4YJlEkkb+OaR9c3xFCeOWj2Dn+7A+LAmPAaCtHTfej8oT9Li7AHDsOLl1EYkKzAEjUidJA51ZvcJ7M3Q8yiq6FYyurMArA9CDPyqtw68EuozTCsCY306TVlOKj+Hay0sRAtt/dUsGdT4aAjoZ617GXJSVF1VbB1KlSpws9cvW4+Onpr9aq4vFKpA2k5Z6d1jr4aHXwNEsVA19Pz40MucNR2DaRPeGveESeepmK8HOkzq0y1hyrAFSQGgjxBAj7fGpFsgz3dt/X8FUcQctsopyjdSsAgcxHXRtfI1JgWZVILZjOo/xGNyNxEfgpV29FrXYmGHG2+w+B/aoLuFkER118CJ+oHzq6i5QD4fCND9a6RgRI3HX82q8Vfcq4pgd8OY0HT1ifz1qWzhuZ5j4wOnlU2JxgUnTlMekft8q4t4kGD000+v51FDkkxfGNnBtDLtMag+n12pHDSoHPSfMg/euLjQYnTfy5x9akw18d7XkD6jb7fCrKmTaTo5tW4YgnQak+YqykQDyOb476/Oondd9NTzPhUylfKNYG0+fXWPWrU0u2/+ARJiAy2yQNYmYmJ8OdWLVjQSIbLr51zaxfd1Mma6N+SBPh8j+1Om41xHWuNUDmFs4g5cmcAhjzG0D5/WpbOKPaZBbIA1zRv69ZFAuM3lV2CqFJPeK5VJn3c3M76CrnAmu5WUnOIEEsSTvuDseUisi7i31MHPilZRxvEWF48gGg/VT6gj1q7h8doAdR7vmTuT4RFQ3eHaszTqfXTp4/uapYu3tE9D9ifJo+fSqKTbMTcoW2Xb92XJnWdPQq4+R+VAuLYk9hcG4b6Zp+pFSWrzEK2skknwO/3I8qEYotkua6QBHkQPsa19K7yx+V/ZmeVtoj4HhVuYi2jiVJ1HWATHrEetTJde8lzuIwVZkC2nZjMNRsSIBXWdxQ6zdKsGUkMpBBG4I2Iq/icdcCQUS2LqgkqkG4ubQz0zL+mNR5V7Gabla/Q5PQOpUqVOFnqXEcfynX9vwVFZxMgR5+OsnT5Ca64jwws88zr5bfepMDgAp1MmI89Nv9q8BOPJ7Oh6uRBi+G9owMsCCdR0/wC3IVcwnCVRs2uuu50EjTfkKY4qDoOnl+QYq0t3NzjSden7xRCCsYqIsXoPWR8Z5VHaudmoLDUsFAkcwJPpJ05zXbXt4MwZ6x46cuR6b1ISCBprrExoYIMHxFMik5bLKrtg3iU54iZBiPl+ctKrshA2InqB8J+MUQxBkTJ0/NKFYzFDLBzDXQMIB+J59anhFW/8CJ97R1aLM0DvcxoB0567a1WXHsGORSQDqTtGutNbxIV1JLA7grHlJzb+lQ3rzjuZWCOwjujUyNNPGhwqq0Km9JdmXVu3GOa2oPh8J+1dXb7LoQZ0/f6RVXFg22CqYcdDz6fSp8OhUZ31J5k6+VJaptLv5/H+wNSi6b/6CVq0VWZB1UEAyRoByqVMX3oOkfPl9ATQlLkSZmYkDl8OVX0CkgmT4Afn5FMpypIcp+KKuP4CLpJBjMCC2hk+AnQb/GiHD8ElhSomYG500HIbAacqtLAI1G0wImN/OOdDMVxAdoV8AR9CPnUtcFbKuMYPl5LmJs5wY0by0ms1i0bMuYQQw9YOvpE61obuLYWxkjOYPulhyJzRt05+VJTbbTTNqyg7lRGsdPd+NVr02iMkFk7MH2cKMkqOnrP7x86De0HDQlh2592f8xEfOaNWb4GkwpO/QBifppQf2oxgew2hksjHw1gA+h+dT0n34/KFNRozOCwpuOqLuxA8upPgN/Si+O/n4dmXMeweO8ACLb6BRBM5WUdIzUEWOcxzjep+JYUWrz2wxbIxWSImDBMSa9vJXJCk6RWpUqVNKHreKMEATt8udcpMEHnLaeH/AGFNjb2gMEEagnmBv96p37+UhpjNH+kjn5EV4OTp2dNvdsI27a7Hn/uT9vjFK5ehZjfU9PhUGGug+fux6j/arq8PcjVRHnGg151MU5LSJW1oG37qghjueQ0PTf7/APaquKxhRTpPUZTPy/aiV7g57xKqzaDedhpoPIfHlQnFdoiujrlDkAsBrDEVaWOtleLdg29ie3bs1bKTqSToFG5jl96p45FBy2rpugEGNSoiJkjQzG1LF4FVBJaZ1IbYx5dNabAcSNtMqLpmmZ1MQVG22tWg4tFYQbIb2PuuuS5lCRIhO907p3B0q4mL7qLN4ssZZygCNvMedPhuM2muntF7xliS0gBQTt6Vzgfam05YLYzanWQPHppp40xqTXyWnLHF+p7CxvKQnaFWZgAcs6akhieRFQYe6qk5llRsYlmjoOVC7Xtja1C2JymJZx/6datWvbUZtLSf6/8Aao4+qwjPE9rYQGMLQDbjXSBBI8T4GrlgFSQd9NOW+x60M/8AE6iD2ZPhm067x5/CuP6/zvrbVREe/wD7a/Cp4fnZM8kJVRoFuAMX1JIiAY6eo2FZjEMz3Dl3089yBIG2pPw8anxGODJHLqG1HQ67VFZ0fNvMSTvA6nTrOp661jzSuVWZM83NpN9ggqk2crAnvax+rWQPIkLPgTyNOmZCCB3o76LylgAqnZVIg6RqvQU9m8ezbImdgNFJic8KRr5n0NMl0AZyjuwVQQkbmZ58iVk+lWjGTjryWUNKigltu9IJEsSPXbTy+tUuL22OHeQYBDEyN5G/7VqexBV4J0POJBInKY6ZhQX2ktAYe5Ejb6gfvU9LrPFftf2UeKtmNAnw8av8Uu27l27cVn77FgpQDcz3jmPU0PVo1+uo9QavcbQDE3VVQoV2AAAAABIGgr27XqQrwUaVKlTSp6o4zD49PEajn95qqMJnkRkCiCw90agg/P5jeiVxdSPn4Tr6xrVEXMzQvuK0Qf1NGvmB+b14rHi+o7fY6nHl3CmBtqiwukczq7dSKmvYsGd+UGhyX4MmSdQZP5Aqx2sLmjTmNq6CSWkX7EN66syCDsTE/tUf8TIgtzOj6rHxkb8qWJuhu6EAk6kHzO53GhqtJkoYAAEyY0+8zUklTHcMW6vd7pEkppDae8jfm/rQH+DyiPP7VoroMBdv0qc2zcyJ1K7fGoMTZDKHGhBysOjDf7fLxrNkxpLki8KRgeNOUuEDmn1JmpLFo27Micx1EfIaedc8fX+eog+6PmTVxUi0SDKrq0+OkCleEcTPf1pFc4UkRAie8QNjT/wZtz3pA1/JFaL2WxICkXIytIIiY56US45asi2o7MOx5hY5aSeflrVkpNpJHa6eUVhQAwXDHuHRZ00151ZThr2LmW54bHTaYJ/Odang+FFnDqzjvRMHlOw+QrrjGBDDPz0B/PCtMsK7ISun5XJAW5h4j/Edx8z4CusYMikqhuNpCyRpOp03AFRY7NZuohaQ0RGpEkcvganvYoqdZ0G/PTppIbw51zsuNY5XQhxik5HONv5FzDuBSMzchrqVHgfjuNagW7lmGJJDsUMAgqMwKxBUe711jpUV8h7bA6lpymYBywwb5Gee9DrV3vidZhSOYMgfCJM+NISOfPJUjQYTGC4G7yljlkAiQQIiB0A1PU+FVvaZ/wCzPGolV9ZEfIE1YwzqxDz7oIHKS2p8dxPpQz2pUm0pHuowB8Sy03oo8uohb8mmL9OzMKY8fOY9YiivFLtw5nuWUU3CQWAMhpBIAzkK3hE6+NDLSksoG5IA85EUY4woZGc22s3O0AdNcjsQ0vbkSDIMjUd4V7SXuRSPtYFpUqVOKHq3Er+RWbw+esfODQ/DNA1BEACRr4kt5jT4Vb4+P5XhmE/EULGIKyo2PxivLYVUTroIWHLDMeZ/Iq5btCJMkRlI8zuOlQYQKe6G7zd7X3RHKTt5+nIVaZsqmIJEctNTFOJKuMt/zFyzA18jp+1NiLirbm7b1PdCjc6gg6e6J0gzOkAa1FdvEldBqzHQctY+hp7dt2VSNQGkyRyOmnOgAbixDMjNABHQGDvy5CBA/algnmREBhP+Yaff5DpVbEYv+aSRmmfDerGEaSmuupjoJneqyVpkruZX2hWLq7DuD6mqGGd2hWMidB1I09TRf2gwgN2eQEDzBn71Y9mktBznEkDuzMCNSdOcViir0jBkwynmf4DXs/wuEllP29auYDigtSj6iSV8PjQ8YopmVSQmYkCZ0nQAnwJoTjHLMSOfIfCK1/UUVSOjOUY41GOzW4ni6XFhe9PTb1q7eabBmdufPTlQHhgFm0oYatEkzAk84+FF8Tiw7i2usEZoGm1PbTqicLqLbKD8LXuORJlTr1kTVXH3feAzb5dAC0DU7a5eulH8bCqB4r9RWdxUdvcGu528fwVj6tWZpwuLoE3b0SoBMEka6jNJnoTpy38dRVO/aYMCojMNPIwR5wflRcYWSAeW5J5CNydwNd+tXGwyFZJnLMRoYnUeWtc/FjyTbUUcd4ZTA+Fwzm4FBOUTAHpOb6R4VL7W3GFu0kwGLMQOZEak8zqaNpw0KCRMQABrz0gn4UD9r7KqtrUzmYa9IE/OK2dDBrqIqSNGPE4RZnEUkgDc6COvL5xRHG8KZUY9oH7NsjAZu4ST10ju/mtVcHhGuE5CJUF9SBookkTvAE6Vcv3711VDBFDBrkwqhwhaSTziG08AOleqm5clTJilWwXSp6anCz13iFntFZNiRAPnt5f7VnbiyZJ15+BGhHga1DDUz+c6GY3Cd4toFnv6ag6d7yP5vXkenn4Z2CTBYfMSoBiIJlQPMT5VNiXAQ5RECdSDOU7iPKqOHtRsY8dKv2gFjvTmE7HptHpWsAbcBCIfD6j/AHpJlAAYt3gU05TEH0NXb7yIkQQBBB05z6ChuLGwK7bxzmgAbxS3/MPx+OtEOG2dzp3BkBHMnUk+QiqxV7zhQqiZMRsP7zHwB/CaOLhgqBVGi6eJPMmk5p8Yl4RtgxLYzMCAdzHw+cCqXGeDEurWQMrrBOwUjeTymuuJM1vEZl2yiR4a/Oj3Cb2ZO711Hjz8jWTG3D1I2845IcGUOH+z6BAGOYgatGhMzoTqanbg1sQ3u5fAcqLrZ8/X7UM9oCVtEDc90eA51KVvZaeTjEs4e5YKw1wN4FhHwqfPYB0ynxB006kVleD8G7ssNZ6UVHBU5LHWPvXR+lGK0zm/Ub7nOMxqXJFvYQSZMbjafWq721NxiBJ3n767jxqxiMMFQ93TQaeNC7zO10kMyQRlBA25j3dfKaydRqqFzlSJrgU9CfHnI51EmAbTMAveIMRqoBJOnSABUeNwbwQR3jEEbGPpoRpygVP3mUaQTp5HSZ/1NSsfUTxpqPkxKVvaJ7PdcECENsgxtKnr1k70L9rWDYdWjvdoCfDMCAvwANEmtksFE5R8+Xrz+ND/AGptEYU6aB015A6/PX5UzpsjnnhfwX20ZzhGKFu/bdvdDAN/yt3W+RNE+JY9DYZAZNpzZtxztnKSx9bR/wDyUBq7xHCoi2Smb+ZbDnMRoZYQIG3dJr084xc1YmMnRSpqVKniz3FsLqPzpXJwWvp9KvRTx+fCvHKKR2qATcLymRoD/p8fFfmPKplw76Ry3O4jwiixobieMqt3skQ3LkSwUgBQdi7HYnkBJrTCTZDRTuYd4HvGDyBnxj1qqvDHaNh4jvN8JgesUVwvFVe41trZS6FzZXKnMvVWBIInQ9KfhfG0vZ1UZXtsVZGiQQY5aQetWbddiNEWF4QEBCiJ3O5J8T+CrS4ERS4dxPtS3cZMrFe8RqVJBiDtVztBtpMTE61nlFt7GRdAbGcFDNPhT4fhWSY50ZfnpOm1AB7WrldzZuhLblHaUOUrAJIDTlEzPSpjByWirkouwstiquO4bnGtXb2KVbbXD7qqWJ8AJqPh/EVv2luJ7rgHxE7gxzB09KjjSss53oq4bhmUVa/g6rYTjyPfewQUuW40JHeBAOZSNxqKlTiZLunZNKR+pYaQCMuvTrTXz7Mpo5v8NzD4VWfgykQRznx+NNh/ahXsdsLTwTlVJXO5DFSFE7yD6Crd/iwSybjow1UZJUsSxCqAQYkkjnVJQbe0RplT+phAB5a8z+GpP6oEkxvP01qXC8WLXDba06NlzSSpUgmNCPn/AL0R/PrS3joFCLBdvhCjl/2ms7/SLhcuDWNu0WfUNv6xW2FZj+kdowDeL2x/1A/Y07popZYv9lckUoM8pq5j8YtxbQUNNu2EMxrBZpEH/F8qqBo1G4q9x3/2q8BoBcYACAAATAAG1emfuRy12KFKlSphU99p/wA+dMTpT15E7gjt+dKzfBP5eMxKXNGe52qk/qRgIg84IiOVaPl+dKgxeCS6MtxFcbwwBHPrV4ypNPyVaAPFyLuNw4t6myLjXCP0hgAqk9SRt61BewDENiMPBvW7l3QHS4nauWQ+PNT1860mGwCIuVEULroAANfCusNg0T3FCzvlAH0pn1a0ivH8gPgfFAcPevroM15xmERDEwwqthsa63rZbKxVLNpjJmXzMfkoJrSjCLDDKIacwjQ5ozSOc6zUa8MtgRkXkdhuohTtyFH1I29dw4v8lXg/FmvS2XKmhU6yQZ3B8Muu2p6TWYw+HW7axoN8ovbXiRKZTEEZgRJBiIkVtLGARJyKozSSABrO89ZqJeD2gZ7NAeoVf2ojkUbpA42A14g96xYRQq3HC3XRiQMqR3dATq+XTmAaXs5cNjEXcNcyrP8AOQBpADnvKCQDo31rQHh9vPmyLm6wJ+MTXN3h9tmzFFLdcon4xNDyKmq0/wCw47QCxvDe3uXjbYLet3A1tuh7K1Kt/hbY/wC1WfZ/ifbNcZlKMCqurfpZVAInmPHxotZ4fbUkqgU9QAPpXRwymZUHMBOg16T1qryWqYcfJhPZ4vZsriI7W0M4ddC9odo/et9Qd2G/wrU8Qx2Hv4YZmDWrpVZBiCx7pn9JDAeRq8nDbaggIoB3GUQfMRFcrwq0AQLagEyQFEc/CrzyqTtrZEYcVQG4b2tjErZe4L1soSjEDtECkAByNwQdzWmqphOF2rc9nbVNZ7qgc+cCrVKnLk7LRVIQrK/0lWpwJP8AduIfnl+9aqsv/SQD/ANBHvpPiJ2HrFX6f7sfkrk9rPMMHh2d1VQCxIABiCTsNdNav8Ta93nuLb75IZ0Fs6zJBZJCtptpsah4CP7VZ/8AqofQMCT8KulTat4oXO6bsKiyJYi6HzQOQAOvjpvXoJv1HMj7QHSpUq0Cz34/nzpUqDccw1xnVgwW2AJObLkbODn6E5e6J6+NeSirdHbbovW8cGdkAJA0LR3ZESu8yJ6fSsc9xFbGBr1xHS43ZAXHzDugqFXN3tTtBrR+zuGi1m5uWc6ndyWG/gQKrcFwN1L99rttQt24bgIaSJAEHQdN60RkoWLaboG4hrrfwJvZluOzC4FZgGhJGYAxuJ9a0HH7f9jumSCttmBBIIKqSCCDVL2gwN571hrVtWFpmYy+Wcy5YEKY86muG/eBtvaW3bdGViHzNqpAgZRG8+gobVxf/u5C8o64Hhw2DQMScyKTLGSSoJMzM0IxWCZuH28jutxuyh87Zsz5ZkzrJNXsEuKs2hZ7JDlGUXc/dgaBikZpjWJjxqbHYC4ti3btIGytbOrZdLZXwOpAo5VK/wB2SloisceL4IOCBdYdmB0u6hpH+Ehm8hU3sgv9ltsSxLIrEsSSSQCTJNUU4DcS7cuKJVgXS2SAFuOMtw5o20/6jRL2Zw1y1YS3dUKUULIMgwIkaCKMnHj6fyEbvZSxWJOIxrYeWFu0qs4UkF2fUAka5QOXM1bXhLW7qm0zdmQwdCSVkgZWE6j9Wm1Nj+FOuI/ibADMVCXEJy5gNmVoMMIjXQjyp1/iLl1XZRbRQwyZpZiwWCSO6NiI13nwqG9el6olfszz3Lavi1a86MlxuyAuvmHcBUKubvd47QavcYu3DwvtLkpeVEJKkqQ2ZQ3unodRXI4BduPfLqLbPc7W06vJRgsAHQSDGvgan4nZxV7BtZa0guNAlXOSAQZ92eW1Nco8kUSdM64Xbtvdm093NbAzZmu5WzhhBW4f8IM0Me5bTE4pbjXYV0yANegZkUkSphRmNHMPcxGZZsIuwZhcLHKOUZBzJ58zVGzhMQt/EObKMt4qYNyCMqhNe5rMVVS73/YNdhvafDm1gZFx5RkytmYNDPBkgydDGvSpeHoMXlZWItWyQFVmDGDH8yDIGmieMnpTcYwuJv4U2+zQMzhvf0VVfMBOWWMACdKbF8Iuqy4jDKEvEgXVLdxx/i01boRFQmuNXvYbu/g0ttIAH5tWY/pKA/gDO/aJHnJ+01ocFedlBdAjcwDI9DA+lZz+kxR/A/8A3Uj/AKvsTVMH3Y/JbJ7GeXLHPbnFX+J8OS0zqO0lXKgsAFeDDERtEg+tUUAkSYHMgSR5CR9aKcYxdq4zuty6czllVlAC5iJ1DnkOQr0UnUkcte0E0qVKmlD36uHQEEEAgjUHbnyruKR/PhXkDtlVsXbQ5SyrGXQ/42yr8SIFP/Hp3hnXulUOuzNlyqehOZY8x1qPFcKV2LEsCez92P8AynNxIkH9RPnXA4OAXOdyXZXMlfeTswre7y7NdNtDpUgP/XdnU9qkDczoN9z6HyqSzxS27FVuIWAkgHUaTqPIj41WHs7b747wz2zaYgicpmdY1OpMmYkxE0n9nrZvXL3ez3Vysc2kZVWAI00Ua770AT/1vZkfzE7wzLB3UiQwjlBBnxHUU44taOWLid+Suo70ELpO+pA9R1qGxwJEChSwCC6qiQQFukFgJEwCBHSOdQt7LWiLanMVtjKFkAEdpbuQcoH6raHSNjO5kAv3uI20YK7qrEEgE6kDcgc9/nXVrGK8lGDbSQZ3AYGf+Ug+RqviuDW7l23ceS1v3dRHvI87TMovMdOZqbBYFbSBE2BY6x+pix2A5k1IAvh/HWuKl5jaWxdVrihpFxbYBKuTm70jUgKMsjU85b/tXh1BPaagOcoV5/l5s+mXSCpGv3prfstaCqgL5VTs7YLf8NMyMAumsG2mrT7oG28mH9nLaLcUFz2qurMW70XHuXGI0gEvdc/6ego0BDwz2iF3EXLRgQLZtiGDHNbW44YnSRnXoY5c6r4r2ma1dZLgQqL4SRK5LRtLczvLHMcz5NI5nkaKLwhBd7UZs0ud9CXW2hJEf3bagRtr1pr/AAS07szLLM9tyeps62/gdaNAB8V7R3URf+EXyYhnhXgdjaDxBeQRcZFOpkHQrOhNePW1U9q6BkIR8ubRwivcGWJAAZTz0I1rjE+zVtw+Yv3+0mG/+IyO0adbajy0pYj2ZtO5clwxzyQRqLjW2dTIOk2rfjAiY0obQHY9pMP2nZ9qufP2eWG9/NkyzETmgeq9RNzB45bqhrbBlJ0I2MdDzHiNKqHgNuZ705s+/wCrtDdnUH9bfTpVrA4EWlyrMZi2sTLEsx0AAkydABRoCyKzH9I1rNw9iP0ujfOPvWnoB7dPHD73iFH/AFrTMD/kj8lMi9LPJcO0Mp0MEbgEb8wdCKOe0dhUDZltgm8/ZdmFAFtSysHyAAmcoAMkQfCQNp4IOmmuu3rVq/xR3DhspDvnPd2c7sv92ecdK9HKLckzlJpJop0qVKnFD34/nypvz5UqVeRO4PT0qVBAopqVKoAY/nzrpqVKgBvz5UqVKgBCkKVKgBfn0ppp6VADfn1rn8+lKlUgOPz5UhSpVAC/PnWd9v8A/wB33f8AL/8AstKlTsH3I/JWftZ5KKVKlXql2OOKlSpVBB//2Q=="/>
          <p:cNvSpPr>
            <a:spLocks noChangeAspect="1" noChangeArrowheads="1"/>
          </p:cNvSpPr>
          <p:nvPr/>
        </p:nvSpPr>
        <p:spPr bwMode="auto">
          <a:xfrm>
            <a:off x="84138" y="-1268413"/>
            <a:ext cx="1743075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2" name="Picture 26" descr="https://encrypted-tbn3.google.com/images?q=tbn:ANd9GcS_p_Wl9FIsKwK-tvGZxQVx2WK95CS4NoMt42_EaBWxNMfmvKX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260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AutoShape 28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688975" y="7620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AutoShape 30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84138" y="-74295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AutoShape 32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84138" y="-74295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AutoShape 34" descr="data:image/jpeg;base64,/9j/4AAQSkZJRgABAQAAAQABAAD/2wCEAAkGBhQSERUUExQVFRQWFxgXFRgXGBsWGBgYGBQXFhkZFRcXHCYeFxokGhcYIC8gIycpLCwsGB4xNTAqNScrLCkBCQoKDgwOGg8PGjAkHyAsKSwsKSksLCwsLCwsKSwpLCwsLCwpLCkpLCwsLCwsLCwpLCksLCwsLCwpLCwsLCwsLP/AABEIAOoA1wMBIgACEQEDEQH/xAAcAAABBQEBAQAAAAAAAAAAAAAEAgMFBgcBAAj/xABLEAABAgQDBQUEBAsGBAcAAAABAhEAAwQhBRIxBkFRYXETIoGRsQcyocFCUuHwFCMzYnJzgpKy0fEVJTVDosJTY7PDJDQ2RHTS4v/EABoBAAMBAQEBAAAAAAAAAAAAAAECAwQABQb/xAAsEQACAgICAQMDAgcBAAAAAAAAAQIRAyESMUEEIlETMmFxgQUUYpGhsdFC/9oADAMBAAIRAxEAPwCszJIBsIeTDk+XeGzYx66SMp17w5ltDaZZOgJ6B4Il4fOOkqYeiFH5QbR1MGJhOaJVGzNSrSnm/ukesPytiKw/5JHVSR6qhHkgu2hlCT8EDHYs8r2eVR1CE9Vv6AwXL9mk76U2WOgUr5CJv1OJf+h1gyPwU4EwSlZTLGW2YqCjvs1uQvF0k+zQD3px/ZSB6kwuRsbJTNMpWdScucOWLlknQaWjPk9bh1uyi9LkKVmJS/Nvg8NyZS1lkhSjyBPpGhK2eky5yEhAyqSde93k6HvPdjBxwlL2cdGAdm3ARCX8TS6RaHoW+2Z/M2bnplmYpBCQHIcZgOOXVoiweEaqvCAWuee94zfH5SqarXLYZCcyLfRVcDwLjwinpfWvK+MgZ/SrGrQFlMOg93nCkzzbSO9qeXlyaPR93wYtDDR6Fm8eywxx6Wb8ocK+EGScGKpJmhQs5ytuGpfjrblAEJGcZWk+hnFrsX2pENrUTHY40MATHDC8scaAETHGhbR7LAoIlo9Cmj0dRxsc7AZAIaTL1+on+UHS8NQNEIHRIHyh+oTcdYKSmPn7k/J6LaSWgdEhtzQ4JcPtHY6ibmxjsoSZUEEwmA0dyYOZUJMqC8sJyQriMpgK5cRFajLUSj9YLT8x6xYlSohsek5RLmfUmAnobH5RNxH56A8VlsqSrhMY9FD7IP7CBsVWiZLSmWoKWVJKQC5sbkgaBn1iZ/B4ThZRZabARJihe1XDO7Jnge6TLV0PeT8QfONL7GK/t3h3aUE8b0pzj9ghXoDFcHsmmLknyi0ZLIU6RDrQNhx7rQYBH08Xas8h9iMseaHGjjQwCybPjNIUnkseaTFaaLNsmvUfnD4iK/USsq1J4KI8iRHn+m1myR/JpybhFjDR5oW0caN5AQ0eaHMscywDhDRwiHGjjRwRLR6FtHoB1m6VQuOoh9MMVJ06iCBHz5vfSAa7HZUqbKkrJzziyGDjhc7rxzGUTFSViUsy5jOlTA3F2II0OkUbbrEMuJSD/wAMSj5zCo/Bo0kogdg6M52axiqqZdQpVSpJloBT3EM/eLnu3HdbxhWF4vVTaGfUGpUFyzYZENYAl+7vzNyaIfBJ3YHEEcJM0DqleQfxQ1g1blw+tRxMlv2lsf4YmUNE2JnTplOJ0+aVmY+UMkBIBI3AOS3pE7UyipKglRQoggKABKTuLGxiq4ViM6XSSJVNI7WYmUgrKjkloKk5mKj7yruw0cPB+ym1P4WFpWjs5sostLuNSHHiCGi0a6IyT7ILZPGampRVJXOIVLSMiwhHdLrcszEHLvgz2fYzNqpc0z1Z8qkgWSLFJJFgHiJ9nGtb0HrMgTYrFF01DVTkBBKFyyyyQCCGYNvvaE+B2u/2NJkYehD5EJS+rAB4eyRHbP4hNnSETJqUoUsZglL2SdHfedfGJIKh9MntCSiB6mkC0KQdFJKT0Ib5waBHCmDwByPnGklFExSDqklJ6pLH0g9oK2so+yxOoTuK84/bAX/ugdo9zA7gY59iWj2WJGhwZc1ClJItoDqogOWgHLFFOLbS8CtNbZN7KnvK/Z+cR+NyctRNH55Pn3vnBmzamWocvQx7amU1Q/1kpPwb5R52N16uS+UapbwpkLliw4TSJVIIKRcLuwdwLF9QzRAtFnwFH4n975xT103GCr5B6dXJlVaONDjR4pjaQEZY40LaONHHWcaOQto5HHWbdU7uo9YIBgWrOnUesEJj5xHpvpGS7bIK6qpmjSWuXL85avmg+caxh0/PJlr+shKvNIMZLW1q1yqxpK1ImVGczQ+VORZYG3BXHfGi7G1OehkHgjL+6Sn5Ry7FktGZbVqMqtq0j6ZUPBeWZAuKyjImT5A0JSPJlD1id26oXxNI/wCL2PxOT5R7bahfFQkf5hknzZH+2EfkdMveKY6mjlSpYT2k5SUolSxqogBLngl98Vf2blX4ZVZ2zsczaZu1Ltyd4XJmdpj5zXCHCeWWTZvFRPjHvZ9/5+s6q/65h+2TqkNezpV63oPWbFa2eUZ2SkdkzZyFLP5qUm3XU9QIsns61reg/wC7FPw+QuXLFUg/kpyEtwOUrB80t4xMobpLlsABYCwHAQ6lMN0VSJktExPurSFDoQ8ERojAztnhHY9HoqIY/wC1WlyYghf/ABJSfNKlJ9GiCyxc/bHTWpZnBS0HxCVD0MU5AsI9P0r9pmy9lg2WWbj84fERAz5WVShwJHkWiZ2bUy1dAfI/bA2O0uWevgTmHRV4zYZKPqZxfmi+RN4osTgJacOYPyMHbVyu9LVxSR+6f/1EbhdpyOvyMTu0srNKlkDRSgfEA/KJ5Woesi35Q0E5YGkVbLFowP8AJJ6K+cV0yTwi04JLHZp/RPzjv4hOLhGn5O9PCSbtFQKYSRD/AGZjnZXYlo3yz44rbIxxTk9IZaOZYfXLFsrmEIBcuCLtfpr0jPP1uNL27NEfRzbqQhKXDuGj0JnTQ3ZsDvO7yY8xHoy/zmQv/KwNsqk6dRDeIYh2SFNLmLVldIQhSnO4ZgGF+JgurR6iHgIzJCuWkZ7hMqYjDJ0hdNUdqrOw7NRzFeigWYAMHfhEjsJUTJNOZM6RPQUqJSezWQQou3dBYgv5xcwIU0HiI5FD2iojNr6SciXNKEEdoeymBsq8wsUudTpCdoKMzcQpZyZc0oQ3aHsplsqyoWKXOu6L80cKIDgFTM1xOTOlYkKuRImzkqDqTkWm+TIQcybbi8M7NiqpamatVPMUJl1KShbDvdoQkZXJuUjQPvaNQ7OKvtrVqlGQcpKe0HuzCg5hcBQALpbn6wkouKsZTvRVtkO2p/wjtKaoHap7rSlG4zMnTfm15QzgOGLTRVUidInpUsBUv8UsupI7osLHMB4PFurNp5qKpdOmnC1AEpyrZw2YEuGFtecSGz+NiqldoE5SCUqDuxABsW0YiF1dDW+yD2OxibJpDLnU88KlA5Pxa++lyQkFrEXF7aRY9n8eTVSjMSkpAUUsWewBe3WITDMamTayoQUrCEobKSO4U2JLHeeDxCbL7RKpaUq7Erl9qyl5gGKkpYANc2+IjlkqvgVxs0qPRXMU2u7NRTKlGbklibMOYJCUFiNXcsQW4GJvD65M6WiYn3VgEPr0PMG0aVNN0iTTRU/avTZqEK+pNQrwLoP8Qih0sgdmlROth1jUdvKbPh9QOCM37igr5RlOHVQKEoUzA795LwMmWcFUXRfBCDdyRL0KWnJN7jLpZmex6+sP4+QlaF/RWjL+0k/yIgWkmjusXyqCvAlj01iZxlJMhw7pUHYOWVY/Fo81vaN71O0VhawmZKIBB7QbmspJHzi1YrLemVqGKTbddt/WKvNT7ugyKSroxFrdfhF0kozIUk6FJtDZJOk2JSU9aKkJRAt0/r4RYMJSMiW+qYhKlBSoh+m4H76dYseHy2ljkj/a8LLofK7pFLTKINu7xb+peETkhySpz08YKqQUl7M1h/SA0TVF1MAMyWAa4e/SLp+RXHwIpZxSUlQ7qnIvdIAJDjnBdVO7rcwH3FzYmBcSDC3DTqDBCFukPuHyaOe9lY6TiDZe+ktuPWOQ+FJDkgFv6XEdhrJPRtFWr1EOpXAdWfUQ4kxRy2YePtQTmhSYRLhNYhZlqEpSUzGOQqGZIVucbxDrZJhIj0ZJT7eYmuoNOgSlTQpScuUC6HzMSoDcYtGxW3hqpipFQgS56X0cBWUsoMbpUOHXhDqSKSwSirLnFQ9ov5OR+u/2mLcYpvtGmAIkOR+VfwCbnpCZX7WTh2KQP75X+p/2Jjvs4T/4aZ+tP8CYZRVI/thZzJbstXDfk0nXpeHfZrMBp5ge/aO29ihLH4HyiUacv3Y7+3+w3gX+IV3Q+sV+T/g6/wD5Cf4UxNYbWIlYjWiYoJzWS+/Q+hfpeIKVNH9kLS4zfhCbPf3U7vA+UI6/2Ov+BGHKmrn1SJcszFLldme8E5RlSkHva7rReNlaJcmlly5gyqGZw4LOokXFtDFWwOrRT1ylTFBMudIQpCye6e6h76apUPCLzSVImICwDlNw4Zw9i3Ai45GKYkv3EyMaxenzyJqPrS1p80ERieBuUgHNxDBwLP4Ru8YbSEImTJZSO7MUDdjZRHyhs32j4PuC0SsxcWcWPFZDseF3i1Uqe0kkfXQ3i1vIj4RAdqAklm4HK/LMRZ9YltnZxys90n4G49fhGCbtGySplcm0zuHLhzfi7/f7It2FzHY8R6iK9jdI05aRYPmDEaKuPX4ROYBMPZo6D0jp7jYW7d0RVfKsTweJmnDS1HhLJ/0xCYhOaZMS1wsgeJ3crxN1H5CYP+Wq5/R3wr6HySTaaK3WUomJAfT+UNmTytcF9/3+UIl1X1nHEsdeAj06pGUuPBxfo8U2tF+cHsExFBCEiw52dvByGaGfwwNYOoW4eb/e0dxGrMwJyjKwYgOSoc90D09O3vDQOx3/AM4ukq2Y5Tly9omTTKWXIPM2PlujkHLrbd0WFjubwj0NzZN40u2bHVj1EPITCKo+ohbw1Eb0PoEOCGEzIcEyHjJEGmZDs3/jyv11R6TI9tPM/BccExNnXKWeiwEr8+95xzZo/wB+q/XVHpMhn2sKbEAf+VLPkpf8oW9fuegl70v6TYMQxKXIQVzVhCBvPHgBqTyERGFz8Pq37FMhZGo7MBQ5spILc4qG2Nb+EYnTU6ry0mUFJ3FUwhSn/ZYecNYkE0eNy+yAQhRlulNg0zuKAA0G9uMO5meODX5ast2LVeG0ygicmnQpWg7MEtxISksOZguik0U0qEqXIUU5c2VCSBmGYXAY2vGe4LJl1OM1SKlIXmM9ICr+6oANwIQCx3QRgubD6fE0g96XMShB/SBCFdWUDCuQXhVVe9f5LXVYnhcuaZaxThbsfxYIB4KUEsPEwnFsQwymWETkSUqKQoficwIO8FKCDpFKosHlKwabOKQZoWVBbd4ZVJDPwYm3OAMbrTNwimzXMueqWCdcuQkB+DEeQheZT6Eb7fdM0SViWFLVLQPwYqWHQDLAsbh3SyCeBYxGq2pky8SlypJkJkFLTFpCQMzKLdpwsiB9mthKefhsolITOWO0E0B1pVmcdUgABohcPw6WMcMsIT2aZy2S1gyCoW4A3aC2xYQhclvSZr2eMUxiUEYhUpyu85RsWso5r8ReNoaMd26SUYlO/PTLU37AHqmOm7RnxumKnBDuWfhcMbAO24jTfBuFzuzmNdlBr6ZhdgeFz5RCSqaY5yMvjyI9YkV0KykuwfS7MRdxGN0tG3lyXRO4qkFPaBnSMqn0KXcE9C945giglCXO9Q/1FmgCRjRkoKahOa3vJDpVyI3HrHsCqApKimyX7vW9ukJxqI8XemFV9IlVSbAuQpx7wZnJHDnB+I92Qtj7zJHj9gMQ68SVJnlU4OlaWTlDsRutxHxgTGKwz0paydW58TA4ttHSl/gGXVAOFFjy3ePHz1hifkXbKeGZw58DABlId3V4afe0HCk0yZmPFhcbou6RP6jl4Gk0qnZIYvvG7jCkYfMD5lg8t+nOCFTVA9NTvHneBE1xUWY8iXMLcmc5UIXRqF819/HyMegifJKkhkvzj0Mp/kRpmxVPzEPCGKo+oh5EaSD6HAiPFEOIEKaHUSXIxnZwf34r9bUekyGvapevA/5SB5lX84I2aH9+K/W1HpMhG2Ert8ZEsX78mX8Ek+piTR6SfvX6CMeVMGLkywDME2VkCrAqCEMDyeJip2Zr6isl1E6XLTlVLfKsNlQp3ZyXaB8dlZMcQToqbIUOhCR6gxqpRBUbslky8VFr4Mh26p10WJIq5YstQmDhnSwWk9Rf9oxYNtVypuHLqZP/ALhchSi/1e6ARuIZj0gnGJX9oUVWggdpInTghhoZRJR5o7viYpODVpmYVVSTcSlypqeQUtlfEP4wegx9yT8xa/sSGBU1dOw9UmTJlqkrKgVFQSt8wJZ1DhwgTaTAptLhktE4BKjVKUwIVYyW1Ftxi8+y5X/gQOExY9D84jvbH/5WT+u/7a4HFVZ31H9Xh+SwbDj+76b9UPnFLof/AFAr9dM/6Sou2xA/u+m/VJ+cUqg/x9X66Z/0lQWuhMf3T/RmqARlXtNw8mulqH0pKRZvorWN/IiNVjOPayCldMscJifIoPzMUn9ujLD7it4ZhpSp81gXLG/DTfrE/NX3R3SpQ0ex+G+KL/aSgTqOYeJDDq9ZLAqZ3cFvuY8/Jik9s2wyJaRNSFTM5UZQbprrve32QVgspkq0cTFEj4/OBpS3NlHoWU/pDuErZc0DVwemYAN5vCJdj+USOMIHZBStxZxrcbhv6RXa2sypZm5G32eET2Md+SoFyxSbWNlN84rNVXoyAAubjKRpp92gwjdByOgWVUAKckeIf4QWmvSVMZZ1sb23cYRTISfot+lfyMSCMrd1KwRvAsfv93ik6+CUb+Rjt1KS1xqDoPUGG0SlOCGAFyWB042iMrsTmEtlLjxLwxKrlDff0hlidAeRWW2ZVhtQ/MWjkQ1JXrUWN+ZA+MdiP0Uiv1rNlqA7dRBCExH0c/NJlK4pQf8ASIkQuPQrZhfQ4IExHExKSTkmrIDhMuWtZPIFIYHqYJC468PZMxKiRWya1VUminFRXMUEmXMb8Zms4TuzRObG4NM/ClVlWmYmYSpSU9lMJzKcFRZJAABIAjQqTFETUggpuSGcE2JHoH8YHo8YSta0kZQgkZiRlstSL/VLpNjuiTRqeZtdfgqW32Gqnql1FOmYZstgUiVMBICsyVJdDEgk258oPoNoquoUhM6RMpkJIVMUETSqY1whICO6CdeVt8WiixWWuWF5kgF9VD6Or+F+TwQKxH106gajU3A6mHS8kvqaproy+RWVlLU1UyXTTJsqfNmsnJMB94lC2yWBCvHlaH9h9mxLp54qRMSqenJl7KYSlIBuWS2Zy7chGjyKwKUtIHuKCSeJKErt4KEIm4ilMwIUW7uZyQB7wSA53kn4R3FDPM6qjNNnMRq8P7SUKWZPQVOkhExIdmzA5NCGsRZo5tuufPp5Uvs502aZip0xSZUzs0OkpEtDpuw9H3xpEjE5a0vmSl1FLFQdwpvM2LcxCjWy9e0RuPvDfpvhGq0N9b3cq2V7YjF8tHLlzZc6UuUnIQqVMu2ikkJ0iq4gidJxVVTKkTZyM+cNLWAQpGUh8tiHPwjU3jwVBbvQscnGTkl2B4RiBmITn/KM6wErSkOdAVAO1hzZ4qntZOWTIXwmlP7yD/8AWL0DFO9q9PmoH+rNlq/iT/uh+0RT3ZRJGRSd5J438h1iQRTBmsARoU/zis9sSE5CzX1bSJ2VjhUGzB2+k2oA3kXMYpwkujZCUfJwSJiLAZ99tW8desE4NN/GEZcoUBbmlRh6kqc2jZuB8jpqICpQUT8xb3lBh0J8v5QkZN2mU1qiRrJikpVqcyQLbiAFPfdqIiJuGAgFw5u7O/WLFOnhKSeD257h8Ijq2tSpIJBSfzR68dB5x0ZNDTimQSZYQbgkiDqepSS+nM6fGOzagAuASQ1zv33jqKpSm4ct0O3yRFKn2P8Aa7yUqHDKNOECicVGwT5DTg5hM+lUS4Nr2diYaTIDguekBJDNhE+SoBiADb5x6OiY/wBbxDx6OTBo0HZuozUknkMv7qiPlE52sVPZKoenKdMk0huRZXzMWURolLbJKPtQQJsOJmQI8LQqFUgOAHK2eQiZKWgnuljmU7gS1pTZrkZvIcYUrZ6UpSVAnuqUpTEEKUVqX3xoWUtTcMx5N2Tg6QoLzTCoaEqfc3DSOJ2fQLZ5rO7ZrPYvYa2iqZKhKNl5SSCCvMAkPmBPcKSk3DOMoHMC7ws4QgKBzL7qitioM6pgmF7aZkv9w3jgSbntJt9e+3oI9/Y4zBQWuwykPZQyqF7XLqd4DYUj0mSkKVMTNUy1BRGZJQTlSm1nuEp3w1NwVMxZVMWVFiEiySEq7R0ni6ZhS7CyRvcxxezaNApaU6lIVZ7MbjW0GSsNSku5JyZLsXDk3cXN4XYXQGNmpGVw7Nq4IAdJJuCC5QCX5xwbMSFJ1UoMQDmzM6SgsWv4vcDpDisFDN2kzcwKrNwYNZoJNQmTKGZQCUJAJPIeZg8gUzmK4oiRLK16bgNSeAijYntVPm3lskCwAJYklnUrOgnloNdWgfaLahNQoZS0vKFyjvNzuY2JHkIripyphCEOtR7qQA+u5IaCoXtjppFnVtZUSUpJnu7d0hMwjk4v5nziw7YzFzcJWpaMqyiWsp4ELSWaGdktiBJadUd+dqlJuJfyKue7dxif2jS9JP8A1aj5B/lHddCyaZ89GUpJu6Htd2vxhQnqDh9+7ixHpFtQ04XYddTugJGFqkrUUpKknUjUHXdpaAsqemO8bXQLKx4osztbW3PdxG6D5mKCYkKAKTmTrzOU/AmBsRwXM62Cd+8u2oHN90Jo8PUuW6Q7hwxZmVuB1FmhW4PYY8lomaqvUpID66nm5V8wPCG5eIoKmzOTf+fIfbEdIlKe723EMWHXXT1iTl4VIJL6K0L/AD46eUI1FFm3Lo5W1hKe4xb7YjkVmtineRob8olhhqUuhktqH+/3eETcDBH1mbQ79zmApQihHGTE0tW7H7/ZHKmrSlRBAu5bkb35QzPQqWO4n/Vw1Z4CmqVM/wAte9jb5wFGLd+A3UaJFNczBNuvSOxEFKkkkuH+3d4P4x6KfTiT5SLjsRW/jp8t3JKV+RKT6iL6DGRbJ1mSvQBosFJ8sw+IjWBMhs2pDY9xHiY6mGs8dCohY1BSVQsKgULhaVw6kTcQkqhJXCAqEqMM5CKIszIROq0oSVLISkaklhEZi2Mop0Zlm+5O8/yHE6CM4xfaKbVK4BP0XIQniOJNxz6RytjNJFox72gBLppw5+uQ4sRonx3+UUysxqdNUFTFlRBcA6C53XA3aescp8LzOZpUDuCSSrTelwE23qIh2olpljR2+urMeb5QB5u3OKcQWcp+8jIAypSlKDM5lLdaXHAFak79I0TYnZlMiUJigDNmB3b3UnQDg4uYo2AlMybL3rmTEh0hu6FAX36P5Rr4jlLwLJUdaGMQlZpUxPFCh5pIgiOEOGgiGP02CsAywS4O9h/K0ETppQnQuH0s459Ou+IxFRkUXJ7pIfc78PCFVlTlGpd2KfB7XvqYzThyZq5UgsYg791gW3ndobPY/OBZakhfL81tbKDaH3t2t4GlTwUhTEB/s1PWHUAd7M7jRu9dt7G1xHcEhOTZIyVpBKgHN7MzF3ccdIRUSSADmG4i4NrcN/34wNTpzOo5tNwNyNQ+5hfnBq5KJjhWYKYv+lo9rxN0mWjsYVNVlv1FnI4X3BuEG00uYA+TXeDmfV3G6zRHUZMtYCjmS197+OjWvziUxCsyAKQfxQIJILtZtOTwZxXSBH5OTsNXc9mcvEXbrd4jlsl3DEP8NQ268WYVQKM4u4YsdS32CIqpkJnpUU5c6iwJvo9iNPGJxGbIxFSlwzl+BGviI9AVXhK5IBdyuxu9xcgg+F49GjhF9MjyaAxMMqdLmhzkUlR4WLkDwjYpU4EAi4IBB4g3EZdj0wKWWSABoHsHIAsOnxiw7CbQBSBTTC0xD5H+kjgOaeHDpD5XzipDYva3EuoVCgqGM0dSuM1mhxCAqHAYYSYcBh0yTQ+DAGM42inQVLIdjlHFg/lEVje16JIKUMpbeAuQd+tt/LnFBxDHgtZXOJWXJCHs72fcwv4NGiONvbM8pJdHcXxrt15py2c6D+H80fHpCaWtS4GRQBbKpja2ibW4P5GIgYiubNAWpSQov3UgsNe6kkD4iDlpkysnZpmuXzKmZRm0ZkpBCR5m8VaXQm+yew7ZuqqfdT2Uv663BPNKdVenOJ3FtjZdPQzih5k3I5WrVgQVBA0RYHS/OIebtxVpSESkygAkAKUCpRsNbgf0iFxPberDCbU5XF0y0pG/eyX0eEtsboZ2Rrkyq+nzXTmYcipJSk+BMbDU7RU0r8pPlJ5FaX8gXj57VikrMnVgWLjcNNLxKdrTKUGKQDuSFK8S6jod1oMls5KzV6r2oUKNJiph3ZEG/iphEVP9r8t/xdOs81qCfgkH1jPjTJSygNDcEFyOnxiyYRRyVAZkoUAbMpgxfcR115ROeRRHjhciKqZipijNSAlyokfpElg+5jBlLSKKVFVx3cxBTvUGKXNyQdCzvbQiCsVpkoLJSySzMeQseOsASgoHK4e5vwbQ/C26IcnJWijhTAKiZ2TZkrTmGaxGUvoUtcdDDqJrWcgEXBsQG15nXfB9NLWCSHP0XyvuI1+XMQIuUApSmSFGyr7j9Hl0iineifBik1Ckk5bDKHSdCkjUg79b+RhxFS3fLpJLPZmNi723Hn6x5M/s2ZRS4ayjYZtLnju+yGjiISCQpP34i43fEwKvwOk0Nrq0pWC7uSBw4uWOseocdEmW2bM5YoIsNdOXKIfFJ6SslJsb/wBGiOmzCTYOTGhYk1sl9Rpl5VjhKT2QHZ5S6bAgmxI5NE1Sz5a8qXYg6geQjN8Klla8iiU8Ym8HqeynlJLh2HNj/KIzwpdFFksuuITZebItCVsMzHnbWPQHUzkzJrsCQljfdqN/GPRnS0OQdeCm4fKpT3skKAF8uoZ9G4QIuR2szMVJQxF0gu7likG513kaCF4lPdKRm+k7eAHnD1ORLuyZigQGNxyyjU87cut3aX5JLf6CzVVqUhp83g7hYs7hwDcNxhqTiNYpTGrWkcSWHmB8Y9hqVZs5yhi7n3QCWuneLwfJnozlIlrnLCS6yTLLi4BSosBlYDi4YQkpNaqx6vyDqVU2zTp6wp8jTFMcovZLnW26GZs/sveWqZM/OUpQTpoFXCraw/i9YkLUoJHaqto+UHnxc+9blEQUJU5znk6SVKuBZnCRd78I0QTirl2Rk/gVnKyXJN9Rf76taO9mhJDp7u7vF3e69GOhtp1h6Vh7DMSkKK8oD5ToVEud26GghJuVEtYC1yDrew6fmwHLkBWkKm1CRUBaWZwRzBH9YK2hBWkd5ylTuT3i5KWH5ot8IjaxLMolybm77zqflCK7FgpySGLe6G00Y6wyhdNeAqWmvkJr6gpyhGU5QNTqQBbmlx4xWcQlHOSbqVc8HO4XgyVhk6aSqSF5d5JYeZtE7huAolzE9qlQTldanzgnkwDB7XiqSiK7kQdFsjNWMyxlGrEtbRz5xK02Dy5UtdipR90gC3PMRYP5xPT6pSlFKEAIYsksLWd3PeLcPCBpdOlD5iSs6BXusd7nXk4hk/kVr4A5EklLEhwkjRiA5fXSDaKpyJypS+Qah7As5J0/pCe3Fio5nAO/dpnIN9GaHhMShC1OlOgSgsQSbnui7c93WFeKD7Q6yTXk5TuRlAByj3nv72bujfvGkOIr0+8ZYJSxs7NwIHDjbSASmagCZZiog6AAa+6dd3nC5SyoLTlN7vcu5HvMPGJvBBjLLJBhxFAzAFaQpylRdJDsHa/TU2MQlVQZpQWErVlR31BySoklyS76jhZ+pMxOldOYNYMyXYB+ZiPqlTVSlAHMVNdW48UtvZhBjhjHaA8sn2RaBMORGZLK0zEAC+iidPHjAyydSbF21a0SVVTJSEZkkLd1F7EWYAHTf1gKfS++ygUi7+6SP0X+EOhQRc4Q327EN4xxaCTYvb5Q0UxUm2TmG0iphBBycCYJn087tAMoz8QbGLD7O9lfwhKp0yWFSwMiQ+qt58A3iYl8Q9nvfzyJipauC3UnwULj4xFp3ZVNUV6QV2U1iMpA1BHWPRPTsGqJMtWdAJcMoXSdLuL+Yj0ZW3e0aFXyVmoQLO7OPFtem6PTJmhuVAlzrd7aXDAfCJ7EKZJACtE8/E3N4g8pCskq696jYId7A7/ti6al2QaoWZuUDtDcCyAMynHu6juhrWeAa3aFUsZZaAnNq9y3FXHxhdTSmSrvlKyHIIJI0N9xflEJU/jJhWzA6DWwsAT99YbHFXpCykwsYgo31J1Jh6TVqtpo1huhiWA13J+HhDhPNvhF+KJWwj8MVvP2QzOxHcCSYZXMYMNPvuiw7LbOq/LKAZu68Cl4GRHUOzs2f3lWTvAcqPgIl8EwOT+F9mtBARcBd3I4hr8YskioKbCw5wk1KiX0PS5HWA4jJkvS0iS5YEP3UnupSBayRHKkyZYJmEniEjuga/d4izjGXQgDeeMBzsSUuyEPm+krujx5QdHbPYqqmUCUoA38Azahi58Ih8QVKXT/AIoh0l1GyVqG9DnRtebNBE6RlftSkmzBNkjpBOHzJaE5kyEl9XSA3idYnyQ3FkDU034sEEMw634w/STMrrCUhgAXBO/UHrviUn4YlRISpKUn6LhhxhheCZX7zgaAGBzQeDG5uKqWUgpBSHypbUnUk/S8eUN0FYZUxWYsVOyeHhpDFQWFgQkaPaAjdXE7n/mYPIHEmasrU7FIcEqAYBhvJMQn4aQXAsH5jTdHaipJuDy5QBNUrRmGptDIVhq0qUB2lrOH1U/E8IizJKFhSToXG/nodRDk6rUprKPhDZmElmIPCGADz5IuTvflrBGAYSmfMylTFwEhnzElmjtSMxvcmJ/YXCfxpnKBaXZL71kfIeogPo5LZfqmVLpEU6JSmRKSpSyFEf5sl1ZdFk5lBjuUekNT9s0gDuLJbWwe+Unl3gbQBitQgjOpGYpFh4jc7agHwiBNelKlBSAQHYAbi3E8UqgBLpS7UpmFmIDEgk6sQDlG++vhxjkUuVXDOQE5WBa7j3i+/XSPQrGQjEp7lknvKPHQAf1+EIRMTIlryPmcuSLnh0hp3nHw/iMC4+e6jmpT+cK421EnGVbI+srSoNrxPH7IZlJ8YHlG56wUvSNCVCvZ021MNLmDrCTDkoQDiYwXDM4dZAG4b4npYUgMlRYcDERh+6JXhEpSZeMUPS8VULKu2+OTMSzOzX5wDM1gX6UI5tjqCQfKUCrjbWHUzEE3cnhziPSY9TjvQtjcUOqkEqG4cPtiWk07/Q3cWgamN4laU6wu35G0vANMplbkBt+sCdhNLukJS/jEtXrIlliYhaqcrJ7x84dE3V9CVUwWe8Qw4mFqw1DW13ARF0pdV7xYKEd49IPR3ZEyqdKQXQ55iCalbgZQApuESVSgPoIalp1hXIZRI2nkzUnMrKkdI7UVaNWBJ5Q/XqiNIvDLYJKgYXW7DkG+cWKXNEtCUBuJbidYg6H8oOsSFQYZkxvEZqlJsdCD5FwPOIqZUzbuR8PL78YNmGAqgxyZzR4VivpW4aeOkciNqTHYagXR/9k="/>
          <p:cNvSpPr>
            <a:spLocks noChangeAspect="1" noChangeArrowheads="1"/>
          </p:cNvSpPr>
          <p:nvPr/>
        </p:nvSpPr>
        <p:spPr bwMode="auto">
          <a:xfrm>
            <a:off x="84138" y="-1077913"/>
            <a:ext cx="2047875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AutoShape 36" descr="data:image/jpeg;base64,/9j/4AAQSkZJRgABAQAAAQABAAD/2wCEAAkGBhQSERUUExQVFRQWFxgXFRgXGBsWGBgYGBQXFhkZFRcXHCYeFxokGhcYIC8gIycpLCwsGB4xNTAqNScrLCkBCQoKDgwOGg8PGjAkHyAsKSwsKSksLCwsLCwsKSwpLCwsLCwpLCkpLCwsLCwsLCwpLCksLCwsLCwpLCwsLCwsLP/AABEIAOoA1wMBIgACEQEDEQH/xAAcAAABBQEBAQAAAAAAAAAAAAAEAgMFBgcBAAj/xABLEAABAgQDBQUEBAsGBAcAAAABAhEAAwQhBRIxBkFRYXETIoGRsQcyocFCUuHwFCMzYnJzgpKy0fEVJTVDosJTY7PDJDQ2RHTS4v/EABoBAAMBAQEBAAAAAAAAAAAAAAECAwQABQb/xAAsEQACAgICAQMDAgcBAAAAAAAAAQIRAyESMUEEIlETMmFxgQUUYpGhsdFC/9oADAMBAAIRAxEAPwCszJIBsIeTDk+XeGzYx66SMp17w5ltDaZZOgJ6B4Il4fOOkqYeiFH5QbR1MGJhOaJVGzNSrSnm/ukesPytiKw/5JHVSR6qhHkgu2hlCT8EDHYs8r2eVR1CE9Vv6AwXL9mk76U2WOgUr5CJv1OJf+h1gyPwU4EwSlZTLGW2YqCjvs1uQvF0k+zQD3px/ZSB6kwuRsbJTNMpWdScucOWLlknQaWjPk9bh1uyi9LkKVmJS/Nvg8NyZS1lkhSjyBPpGhK2eky5yEhAyqSde93k6HvPdjBxwlL2cdGAdm3ARCX8TS6RaHoW+2Z/M2bnplmYpBCQHIcZgOOXVoiweEaqvCAWuee94zfH5SqarXLYZCcyLfRVcDwLjwinpfWvK+MgZ/SrGrQFlMOg93nCkzzbSO9qeXlyaPR93wYtDDR6Fm8eywxx6Wb8ocK+EGScGKpJmhQs5ytuGpfjrblAEJGcZWk+hnFrsX2pENrUTHY40MATHDC8scaAETHGhbR7LAoIlo9Cmj0dRxsc7AZAIaTL1+on+UHS8NQNEIHRIHyh+oTcdYKSmPn7k/J6LaSWgdEhtzQ4JcPtHY6ibmxjsoSZUEEwmA0dyYOZUJMqC8sJyQriMpgK5cRFajLUSj9YLT8x6xYlSohsek5RLmfUmAnobH5RNxH56A8VlsqSrhMY9FD7IP7CBsVWiZLSmWoKWVJKQC5sbkgaBn1iZ/B4ThZRZabARJihe1XDO7Jnge6TLV0PeT8QfONL7GK/t3h3aUE8b0pzj9ghXoDFcHsmmLknyi0ZLIU6RDrQNhx7rQYBH08Xas8h9iMseaHGjjQwCybPjNIUnkseaTFaaLNsmvUfnD4iK/USsq1J4KI8iRHn+m1myR/JpybhFjDR5oW0caN5AQ0eaHMscywDhDRwiHGjjRwRLR6FtHoB1m6VQuOoh9MMVJ06iCBHz5vfSAa7HZUqbKkrJzziyGDjhc7rxzGUTFSViUsy5jOlTA3F2II0OkUbbrEMuJSD/wAMSj5zCo/Bo0kogdg6M52axiqqZdQpVSpJloBT3EM/eLnu3HdbxhWF4vVTaGfUGpUFyzYZENYAl+7vzNyaIfBJ3YHEEcJM0DqleQfxQ1g1blw+tRxMlv2lsf4YmUNE2JnTplOJ0+aVmY+UMkBIBI3AOS3pE7UyipKglRQoggKABKTuLGxiq4ViM6XSSJVNI7WYmUgrKjkloKk5mKj7yruw0cPB+ym1P4WFpWjs5sostLuNSHHiCGi0a6IyT7ILZPGampRVJXOIVLSMiwhHdLrcszEHLvgz2fYzNqpc0z1Z8qkgWSLFJJFgHiJ9nGtb0HrMgTYrFF01DVTkBBKFyyyyQCCGYNvvaE+B2u/2NJkYehD5EJS+rAB4eyRHbP4hNnSETJqUoUsZglL2SdHfedfGJIKh9MntCSiB6mkC0KQdFJKT0Ib5waBHCmDwByPnGklFExSDqklJ6pLH0g9oK2so+yxOoTuK84/bAX/ugdo9zA7gY59iWj2WJGhwZc1ClJItoDqogOWgHLFFOLbS8CtNbZN7KnvK/Z+cR+NyctRNH55Pn3vnBmzamWocvQx7amU1Q/1kpPwb5R52N16uS+UapbwpkLliw4TSJVIIKRcLuwdwLF9QzRAtFnwFH4n975xT103GCr5B6dXJlVaONDjR4pjaQEZY40LaONHHWcaOQto5HHWbdU7uo9YIBgWrOnUesEJj5xHpvpGS7bIK6qpmjSWuXL85avmg+caxh0/PJlr+shKvNIMZLW1q1yqxpK1ImVGczQ+VORZYG3BXHfGi7G1OehkHgjL+6Sn5Ry7FktGZbVqMqtq0j6ZUPBeWZAuKyjImT5A0JSPJlD1id26oXxNI/wCL2PxOT5R7bahfFQkf5hknzZH+2EfkdMveKY6mjlSpYT2k5SUolSxqogBLngl98Vf2blX4ZVZ2zsczaZu1Ltyd4XJmdpj5zXCHCeWWTZvFRPjHvZ9/5+s6q/65h+2TqkNezpV63oPWbFa2eUZ2SkdkzZyFLP5qUm3XU9QIsns61reg/wC7FPw+QuXLFUg/kpyEtwOUrB80t4xMobpLlsABYCwHAQ6lMN0VSJktExPurSFDoQ8ERojAztnhHY9HoqIY/wC1WlyYghf/ABJSfNKlJ9GiCyxc/bHTWpZnBS0HxCVD0MU5AsI9P0r9pmy9lg2WWbj84fERAz5WVShwJHkWiZ2bUy1dAfI/bA2O0uWevgTmHRV4zYZKPqZxfmi+RN4osTgJacOYPyMHbVyu9LVxSR+6f/1EbhdpyOvyMTu0srNKlkDRSgfEA/KJ5Woesi35Q0E5YGkVbLFowP8AJJ6K+cV0yTwi04JLHZp/RPzjv4hOLhGn5O9PCSbtFQKYSRD/AGZjnZXYlo3yz44rbIxxTk9IZaOZYfXLFsrmEIBcuCLtfpr0jPP1uNL27NEfRzbqQhKXDuGj0JnTQ3ZsDvO7yY8xHoy/zmQv/KwNsqk6dRDeIYh2SFNLmLVldIQhSnO4ZgGF+JgurR6iHgIzJCuWkZ7hMqYjDJ0hdNUdqrOw7NRzFeigWYAMHfhEjsJUTJNOZM6RPQUqJSezWQQou3dBYgv5xcwIU0HiI5FD2iojNr6SciXNKEEdoeymBsq8wsUudTpCdoKMzcQpZyZc0oQ3aHsplsqyoWKXOu6L80cKIDgFTM1xOTOlYkKuRImzkqDqTkWm+TIQcybbi8M7NiqpamatVPMUJl1KShbDvdoQkZXJuUjQPvaNQ7OKvtrVqlGQcpKe0HuzCg5hcBQALpbn6wkouKsZTvRVtkO2p/wjtKaoHap7rSlG4zMnTfm15QzgOGLTRVUidInpUsBUv8UsupI7osLHMB4PFurNp5qKpdOmnC1AEpyrZw2YEuGFtecSGz+NiqldoE5SCUqDuxABsW0YiF1dDW+yD2OxibJpDLnU88KlA5Pxa++lyQkFrEXF7aRY9n8eTVSjMSkpAUUsWewBe3WITDMamTayoQUrCEobKSO4U2JLHeeDxCbL7RKpaUq7Erl9qyl5gGKkpYANc2+IjlkqvgVxs0qPRXMU2u7NRTKlGbklibMOYJCUFiNXcsQW4GJvD65M6WiYn3VgEPr0PMG0aVNN0iTTRU/avTZqEK+pNQrwLoP8Qih0sgdmlROth1jUdvKbPh9QOCM37igr5RlOHVQKEoUzA795LwMmWcFUXRfBCDdyRL0KWnJN7jLpZmex6+sP4+QlaF/RWjL+0k/yIgWkmjusXyqCvAlj01iZxlJMhw7pUHYOWVY/Fo81vaN71O0VhawmZKIBB7QbmspJHzi1YrLemVqGKTbddt/WKvNT7ugyKSroxFrdfhF0kozIUk6FJtDZJOk2JSU9aKkJRAt0/r4RYMJSMiW+qYhKlBSoh+m4H76dYseHy2ljkj/a8LLofK7pFLTKINu7xb+peETkhySpz08YKqQUl7M1h/SA0TVF1MAMyWAa4e/SLp+RXHwIpZxSUlQ7qnIvdIAJDjnBdVO7rcwH3FzYmBcSDC3DTqDBCFukPuHyaOe9lY6TiDZe+ktuPWOQ+FJDkgFv6XEdhrJPRtFWr1EOpXAdWfUQ4kxRy2YePtQTmhSYRLhNYhZlqEpSUzGOQqGZIVucbxDrZJhIj0ZJT7eYmuoNOgSlTQpScuUC6HzMSoDcYtGxW3hqpipFQgS56X0cBWUsoMbpUOHXhDqSKSwSirLnFQ9ov5OR+u/2mLcYpvtGmAIkOR+VfwCbnpCZX7WTh2KQP75X+p/2Jjvs4T/4aZ+tP8CYZRVI/thZzJbstXDfk0nXpeHfZrMBp5ge/aO29ihLH4HyiUacv3Y7+3+w3gX+IV3Q+sV+T/g6/wD5Cf4UxNYbWIlYjWiYoJzWS+/Q+hfpeIKVNH9kLS4zfhCbPf3U7vA+UI6/2Ov+BGHKmrn1SJcszFLldme8E5RlSkHva7rReNlaJcmlly5gyqGZw4LOokXFtDFWwOrRT1ylTFBMudIQpCye6e6h76apUPCLzSVImICwDlNw4Zw9i3Ai45GKYkv3EyMaxenzyJqPrS1p80ERieBuUgHNxDBwLP4Ru8YbSEImTJZSO7MUDdjZRHyhs32j4PuC0SsxcWcWPFZDseF3i1Uqe0kkfXQ3i1vIj4RAdqAklm4HK/LMRZ9YltnZxys90n4G49fhGCbtGySplcm0zuHLhzfi7/f7It2FzHY8R6iK9jdI05aRYPmDEaKuPX4ROYBMPZo6D0jp7jYW7d0RVfKsTweJmnDS1HhLJ/0xCYhOaZMS1wsgeJ3crxN1H5CYP+Wq5/R3wr6HySTaaK3WUomJAfT+UNmTytcF9/3+UIl1X1nHEsdeAj06pGUuPBxfo8U2tF+cHsExFBCEiw52dvByGaGfwwNYOoW4eb/e0dxGrMwJyjKwYgOSoc90D09O3vDQOx3/AM4ukq2Y5Tly9omTTKWXIPM2PlujkHLrbd0WFjubwj0NzZN40u2bHVj1EPITCKo+ohbw1Eb0PoEOCGEzIcEyHjJEGmZDs3/jyv11R6TI9tPM/BccExNnXKWeiwEr8+95xzZo/wB+q/XVHpMhn2sKbEAf+VLPkpf8oW9fuegl70v6TYMQxKXIQVzVhCBvPHgBqTyERGFz8Pq37FMhZGo7MBQ5spILc4qG2Nb+EYnTU6ry0mUFJ3FUwhSn/ZYecNYkE0eNy+yAQhRlulNg0zuKAA0G9uMO5meODX5ast2LVeG0ygicmnQpWg7MEtxISksOZguik0U0qEqXIUU5c2VCSBmGYXAY2vGe4LJl1OM1SKlIXmM9ICr+6oANwIQCx3QRgubD6fE0g96XMShB/SBCFdWUDCuQXhVVe9f5LXVYnhcuaZaxThbsfxYIB4KUEsPEwnFsQwymWETkSUqKQoficwIO8FKCDpFKosHlKwabOKQZoWVBbd4ZVJDPwYm3OAMbrTNwimzXMueqWCdcuQkB+DEeQheZT6Eb7fdM0SViWFLVLQPwYqWHQDLAsbh3SyCeBYxGq2pky8SlypJkJkFLTFpCQMzKLdpwsiB9mthKefhsolITOWO0E0B1pVmcdUgABohcPw6WMcMsIT2aZy2S1gyCoW4A3aC2xYQhclvSZr2eMUxiUEYhUpyu85RsWso5r8ReNoaMd26SUYlO/PTLU37AHqmOm7RnxumKnBDuWfhcMbAO24jTfBuFzuzmNdlBr6ZhdgeFz5RCSqaY5yMvjyI9YkV0KykuwfS7MRdxGN0tG3lyXRO4qkFPaBnSMqn0KXcE9C945giglCXO9Q/1FmgCRjRkoKahOa3vJDpVyI3HrHsCqApKimyX7vW9ukJxqI8XemFV9IlVSbAuQpx7wZnJHDnB+I92Qtj7zJHj9gMQ68SVJnlU4OlaWTlDsRutxHxgTGKwz0paydW58TA4ttHSl/gGXVAOFFjy3ePHz1hifkXbKeGZw58DABlId3V4afe0HCk0yZmPFhcbou6RP6jl4Gk0qnZIYvvG7jCkYfMD5lg8t+nOCFTVA9NTvHneBE1xUWY8iXMLcmc5UIXRqF819/HyMegifJKkhkvzj0Mp/kRpmxVPzEPCGKo+oh5EaSD6HAiPFEOIEKaHUSXIxnZwf34r9bUekyGvapevA/5SB5lX84I2aH9+K/W1HpMhG2Ert8ZEsX78mX8Ek+piTR6SfvX6CMeVMGLkywDME2VkCrAqCEMDyeJip2Zr6isl1E6XLTlVLfKsNlQp3ZyXaB8dlZMcQToqbIUOhCR6gxqpRBUbslky8VFr4Mh26p10WJIq5YstQmDhnSwWk9Rf9oxYNtVypuHLqZP/ALhchSi/1e6ARuIZj0gnGJX9oUVWggdpInTghhoZRJR5o7viYpODVpmYVVSTcSlypqeQUtlfEP4wegx9yT8xa/sSGBU1dOw9UmTJlqkrKgVFQSt8wJZ1DhwgTaTAptLhktE4BKjVKUwIVYyW1Ftxi8+y5X/gQOExY9D84jvbH/5WT+u/7a4HFVZ31H9Xh+SwbDj+76b9UPnFLof/AFAr9dM/6Sou2xA/u+m/VJ+cUqg/x9X66Z/0lQWuhMf3T/RmqARlXtNw8mulqH0pKRZvorWN/IiNVjOPayCldMscJifIoPzMUn9ujLD7it4ZhpSp81gXLG/DTfrE/NX3R3SpQ0ex+G+KL/aSgTqOYeJDDq9ZLAqZ3cFvuY8/Jik9s2wyJaRNSFTM5UZQbprrve32QVgspkq0cTFEj4/OBpS3NlHoWU/pDuErZc0DVwemYAN5vCJdj+USOMIHZBStxZxrcbhv6RXa2sypZm5G32eET2Md+SoFyxSbWNlN84rNVXoyAAubjKRpp92gwjdByOgWVUAKckeIf4QWmvSVMZZ1sb23cYRTISfot+lfyMSCMrd1KwRvAsfv93ik6+CUb+Rjt1KS1xqDoPUGG0SlOCGAFyWB042iMrsTmEtlLjxLwxKrlDff0hlidAeRWW2ZVhtQ/MWjkQ1JXrUWN+ZA+MdiP0Uiv1rNlqA7dRBCExH0c/NJlK4pQf8ASIkQuPQrZhfQ4IExHExKSTkmrIDhMuWtZPIFIYHqYJC468PZMxKiRWya1VUminFRXMUEmXMb8Zms4TuzRObG4NM/ClVlWmYmYSpSU9lMJzKcFRZJAABIAjQqTFETUggpuSGcE2JHoH8YHo8YSta0kZQgkZiRlstSL/VLpNjuiTRqeZtdfgqW32Gqnql1FOmYZstgUiVMBICsyVJdDEgk258oPoNoquoUhM6RMpkJIVMUETSqY1whICO6CdeVt8WiixWWuWF5kgF9VD6Or+F+TwQKxH106gajU3A6mHS8kvqaproy+RWVlLU1UyXTTJsqfNmsnJMB94lC2yWBCvHlaH9h9mxLp54qRMSqenJl7KYSlIBuWS2Zy7chGjyKwKUtIHuKCSeJKErt4KEIm4ilMwIUW7uZyQB7wSA53kn4R3FDPM6qjNNnMRq8P7SUKWZPQVOkhExIdmzA5NCGsRZo5tuufPp5Uvs502aZip0xSZUzs0OkpEtDpuw9H3xpEjE5a0vmSl1FLFQdwpvM2LcxCjWy9e0RuPvDfpvhGq0N9b3cq2V7YjF8tHLlzZc6UuUnIQqVMu2ikkJ0iq4gidJxVVTKkTZyM+cNLWAQpGUh8tiHPwjU3jwVBbvQscnGTkl2B4RiBmITn/KM6wErSkOdAVAO1hzZ4qntZOWTIXwmlP7yD/8AWL0DFO9q9PmoH+rNlq/iT/uh+0RT3ZRJGRSd5J438h1iQRTBmsARoU/zis9sSE5CzX1bSJ2VjhUGzB2+k2oA3kXMYpwkujZCUfJwSJiLAZ99tW8desE4NN/GEZcoUBbmlRh6kqc2jZuB8jpqICpQUT8xb3lBh0J8v5QkZN2mU1qiRrJikpVqcyQLbiAFPfdqIiJuGAgFw5u7O/WLFOnhKSeD257h8Ijq2tSpIJBSfzR68dB5x0ZNDTimQSZYQbgkiDqepSS+nM6fGOzagAuASQ1zv33jqKpSm4ct0O3yRFKn2P8Aa7yUqHDKNOECicVGwT5DTg5hM+lUS4Nr2diYaTIDguekBJDNhE+SoBiADb5x6OiY/wBbxDx6OTBo0HZuozUknkMv7qiPlE52sVPZKoenKdMk0huRZXzMWURolLbJKPtQQJsOJmQI8LQqFUgOAHK2eQiZKWgnuljmU7gS1pTZrkZvIcYUrZ6UpSVAnuqUpTEEKUVqX3xoWUtTcMx5N2Tg6QoLzTCoaEqfc3DSOJ2fQLZ5rO7ZrPYvYa2iqZKhKNl5SSCCvMAkPmBPcKSk3DOMoHMC7ws4QgKBzL7qitioM6pgmF7aZkv9w3jgSbntJt9e+3oI9/Y4zBQWuwykPZQyqF7XLqd4DYUj0mSkKVMTNUy1BRGZJQTlSm1nuEp3w1NwVMxZVMWVFiEiySEq7R0ni6ZhS7CyRvcxxezaNApaU6lIVZ7MbjW0GSsNSku5JyZLsXDk3cXN4XYXQGNmpGVw7Nq4IAdJJuCC5QCX5xwbMSFJ1UoMQDmzM6SgsWv4vcDpDisFDN2kzcwKrNwYNZoJNQmTKGZQCUJAJPIeZg8gUzmK4oiRLK16bgNSeAijYntVPm3lskCwAJYklnUrOgnloNdWgfaLahNQoZS0vKFyjvNzuY2JHkIripyphCEOtR7qQA+u5IaCoXtjppFnVtZUSUpJnu7d0hMwjk4v5nziw7YzFzcJWpaMqyiWsp4ELSWaGdktiBJadUd+dqlJuJfyKue7dxif2jS9JP8A1aj5B/lHddCyaZ89GUpJu6Htd2vxhQnqDh9+7ixHpFtQ04XYddTugJGFqkrUUpKknUjUHXdpaAsqemO8bXQLKx4osztbW3PdxG6D5mKCYkKAKTmTrzOU/AmBsRwXM62Cd+8u2oHN90Jo8PUuW6Q7hwxZmVuB1FmhW4PYY8lomaqvUpID66nm5V8wPCG5eIoKmzOTf+fIfbEdIlKe723EMWHXXT1iTl4VIJL6K0L/AD46eUI1FFm3Lo5W1hKe4xb7YjkVmtineRob8olhhqUuhktqH+/3eETcDBH1mbQ79zmApQihHGTE0tW7H7/ZHKmrSlRBAu5bkb35QzPQqWO4n/Vw1Z4CmqVM/wAte9jb5wFGLd+A3UaJFNczBNuvSOxEFKkkkuH+3d4P4x6KfTiT5SLjsRW/jp8t3JKV+RKT6iL6DGRbJ1mSvQBosFJ8sw+IjWBMhs2pDY9xHiY6mGs8dCohY1BSVQsKgULhaVw6kTcQkqhJXCAqEqMM5CKIszIROq0oSVLISkaklhEZi2Mop0Zlm+5O8/yHE6CM4xfaKbVK4BP0XIQniOJNxz6RytjNJFox72gBLppw5+uQ4sRonx3+UUysxqdNUFTFlRBcA6C53XA3aescp8LzOZpUDuCSSrTelwE23qIh2olpljR2+urMeb5QB5u3OKcQWcp+8jIAypSlKDM5lLdaXHAFak79I0TYnZlMiUJigDNmB3b3UnQDg4uYo2AlMybL3rmTEh0hu6FAX36P5Rr4jlLwLJUdaGMQlZpUxPFCh5pIgiOEOGgiGP02CsAywS4O9h/K0ETppQnQuH0s459Ou+IxFRkUXJ7pIfc78PCFVlTlGpd2KfB7XvqYzThyZq5UgsYg791gW3ndobPY/OBZakhfL81tbKDaH3t2t4GlTwUhTEB/s1PWHUAd7M7jRu9dt7G1xHcEhOTZIyVpBKgHN7MzF3ccdIRUSSADmG4i4NrcN/34wNTpzOo5tNwNyNQ+5hfnBq5KJjhWYKYv+lo9rxN0mWjsYVNVlv1FnI4X3BuEG00uYA+TXeDmfV3G6zRHUZMtYCjmS197+OjWvziUxCsyAKQfxQIJILtZtOTwZxXSBH5OTsNXc9mcvEXbrd4jlsl3DEP8NQ268WYVQKM4u4YsdS32CIqpkJnpUU5c6iwJvo9iNPGJxGbIxFSlwzl+BGviI9AVXhK5IBdyuxu9xcgg+F49GjhF9MjyaAxMMqdLmhzkUlR4WLkDwjYpU4EAi4IBB4g3EZdj0wKWWSABoHsHIAsOnxiw7CbQBSBTTC0xD5H+kjgOaeHDpD5XzipDYva3EuoVCgqGM0dSuM1mhxCAqHAYYSYcBh0yTQ+DAGM42inQVLIdjlHFg/lEVje16JIKUMpbeAuQd+tt/LnFBxDHgtZXOJWXJCHs72fcwv4NGiONvbM8pJdHcXxrt15py2c6D+H80fHpCaWtS4GRQBbKpja2ibW4P5GIgYiubNAWpSQov3UgsNe6kkD4iDlpkysnZpmuXzKmZRm0ZkpBCR5m8VaXQm+yew7ZuqqfdT2Uv663BPNKdVenOJ3FtjZdPQzih5k3I5WrVgQVBA0RYHS/OIebtxVpSESkygAkAKUCpRsNbgf0iFxPberDCbU5XF0y0pG/eyX0eEtsboZ2Rrkyq+nzXTmYcipJSk+BMbDU7RU0r8pPlJ5FaX8gXj57VikrMnVgWLjcNNLxKdrTKUGKQDuSFK8S6jod1oMls5KzV6r2oUKNJiph3ZEG/iphEVP9r8t/xdOs81qCfgkH1jPjTJSygNDcEFyOnxiyYRRyVAZkoUAbMpgxfcR115ROeRRHjhciKqZipijNSAlyokfpElg+5jBlLSKKVFVx3cxBTvUGKXNyQdCzvbQiCsVpkoLJSySzMeQseOsASgoHK4e5vwbQ/C26IcnJWijhTAKiZ2TZkrTmGaxGUvoUtcdDDqJrWcgEXBsQG15nXfB9NLWCSHP0XyvuI1+XMQIuUApSmSFGyr7j9Hl0iineifBik1Ckk5bDKHSdCkjUg79b+RhxFS3fLpJLPZmNi723Hn6x5M/s2ZRS4ayjYZtLnju+yGjiISCQpP34i43fEwKvwOk0Nrq0pWC7uSBw4uWOseocdEmW2bM5YoIsNdOXKIfFJ6SslJsb/wBGiOmzCTYOTGhYk1sl9Rpl5VjhKT2QHZ5S6bAgmxI5NE1Sz5a8qXYg6geQjN8Klla8iiU8Ym8HqeynlJLh2HNj/KIzwpdFFksuuITZebItCVsMzHnbWPQHUzkzJrsCQljfdqN/GPRnS0OQdeCm4fKpT3skKAF8uoZ9G4QIuR2szMVJQxF0gu7likG513kaCF4lPdKRm+k7eAHnD1ORLuyZigQGNxyyjU87cut3aX5JLf6CzVVqUhp83g7hYs7hwDcNxhqTiNYpTGrWkcSWHmB8Y9hqVZs5yhi7n3QCWuneLwfJnozlIlrnLCS6yTLLi4BSosBlYDi4YQkpNaqx6vyDqVU2zTp6wp8jTFMcovZLnW26GZs/sveWqZM/OUpQTpoFXCraw/i9YkLUoJHaqto+UHnxc+9blEQUJU5znk6SVKuBZnCRd78I0QTirl2Rk/gVnKyXJN9Rf76taO9mhJDp7u7vF3e69GOhtp1h6Vh7DMSkKK8oD5ToVEud26GghJuVEtYC1yDrew6fmwHLkBWkKm1CRUBaWZwRzBH9YK2hBWkd5ylTuT3i5KWH5ot8IjaxLMolybm77zqflCK7FgpySGLe6G00Y6wyhdNeAqWmvkJr6gpyhGU5QNTqQBbmlx4xWcQlHOSbqVc8HO4XgyVhk6aSqSF5d5JYeZtE7huAolzE9qlQTldanzgnkwDB7XiqSiK7kQdFsjNWMyxlGrEtbRz5xK02Dy5UtdipR90gC3PMRYP5xPT6pSlFKEAIYsksLWd3PeLcPCBpdOlD5iSs6BXusd7nXk4hk/kVr4A5EklLEhwkjRiA5fXSDaKpyJypS+Qah7As5J0/pCe3Fio5nAO/dpnIN9GaHhMShC1OlOgSgsQSbnui7c93WFeKD7Q6yTXk5TuRlAByj3nv72bujfvGkOIr0+8ZYJSxs7NwIHDjbSASmagCZZiog6AAa+6dd3nC5SyoLTlN7vcu5HvMPGJvBBjLLJBhxFAzAFaQpylRdJDsHa/TU2MQlVQZpQWErVlR31BySoklyS76jhZ+pMxOldOYNYMyXYB+ZiPqlTVSlAHMVNdW48UtvZhBjhjHaA8sn2RaBMORGZLK0zEAC+iidPHjAyydSbF21a0SVVTJSEZkkLd1F7EWYAHTf1gKfS++ygUi7+6SP0X+EOhQRc4Q327EN4xxaCTYvb5Q0UxUm2TmG0iphBBycCYJn087tAMoz8QbGLD7O9lfwhKp0yWFSwMiQ+qt58A3iYl8Q9nvfzyJipauC3UnwULj4xFp3ZVNUV6QV2U1iMpA1BHWPRPTsGqJMtWdAJcMoXSdLuL+Yj0ZW3e0aFXyVmoQLO7OPFtem6PTJmhuVAlzrd7aXDAfCJ7EKZJACtE8/E3N4g8pCskq696jYId7A7/ti6al2QaoWZuUDtDcCyAMynHu6juhrWeAa3aFUsZZaAnNq9y3FXHxhdTSmSrvlKyHIIJI0N9xflEJU/jJhWzA6DWwsAT99YbHFXpCykwsYgo31J1Jh6TVqtpo1huhiWA13J+HhDhPNvhF+KJWwj8MVvP2QzOxHcCSYZXMYMNPvuiw7LbOq/LKAZu68Cl4GRHUOzs2f3lWTvAcqPgIl8EwOT+F9mtBARcBd3I4hr8YskioKbCw5wk1KiX0PS5HWA4jJkvS0iS5YEP3UnupSBayRHKkyZYJmEniEjuga/d4izjGXQgDeeMBzsSUuyEPm+krujx5QdHbPYqqmUCUoA38Azahi58Ih8QVKXT/AIoh0l1GyVqG9DnRtebNBE6RlftSkmzBNkjpBOHzJaE5kyEl9XSA3idYnyQ3FkDU034sEEMw634w/STMrrCUhgAXBO/UHrviUn4YlRISpKUn6LhhxhheCZX7zgaAGBzQeDG5uKqWUgpBSHypbUnUk/S8eUN0FYZUxWYsVOyeHhpDFQWFgQkaPaAjdXE7n/mYPIHEmasrU7FIcEqAYBhvJMQn4aQXAsH5jTdHaipJuDy5QBNUrRmGptDIVhq0qUB2lrOH1U/E8IizJKFhSToXG/nodRDk6rUprKPhDZmElmIPCGADz5IuTvflrBGAYSmfMylTFwEhnzElmjtSMxvcmJ/YXCfxpnKBaXZL71kfIeogPo5LZfqmVLpEU6JSmRKSpSyFEf5sl1ZdFk5lBjuUekNT9s0gDuLJbWwe+Unl3gbQBitQgjOpGYpFh4jc7agHwiBNelKlBSAQHYAbi3E8UqgBLpS7UpmFmIDEgk6sQDlG++vhxjkUuVXDOQE5WBa7j3i+/XSPQrGQjEp7lknvKPHQAf1+EIRMTIlryPmcuSLnh0hp3nHw/iMC4+e6jmpT+cK421EnGVbI+srSoNrxPH7IZlJ8YHlG56wUvSNCVCvZ021MNLmDrCTDkoQDiYwXDM4dZAG4b4npYUgMlRYcDERh+6JXhEpSZeMUPS8VULKu2+OTMSzOzX5wDM1gX6UI5tjqCQfKUCrjbWHUzEE3cnhziPSY9TjvQtjcUOqkEqG4cPtiWk07/Q3cWgamN4laU6wu35G0vANMplbkBt+sCdhNLukJS/jEtXrIlliYhaqcrJ7x84dE3V9CVUwWe8Qw4mFqw1DW13ARF0pdV7xYKEd49IPR3ZEyqdKQXQ55iCalbgZQApuESVSgPoIalp1hXIZRI2nkzUnMrKkdI7UVaNWBJ5Q/XqiNIvDLYJKgYXW7DkG+cWKXNEtCUBuJbidYg6H8oOsSFQYZkxvEZqlJsdCD5FwPOIqZUzbuR8PL78YNmGAqgxyZzR4VivpW4aeOkciNqTHYagXR/9k="/>
          <p:cNvSpPr>
            <a:spLocks noChangeAspect="1" noChangeArrowheads="1"/>
          </p:cNvSpPr>
          <p:nvPr/>
        </p:nvSpPr>
        <p:spPr bwMode="auto">
          <a:xfrm>
            <a:off x="84138" y="-1077913"/>
            <a:ext cx="2047875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AutoShape 38" descr="data:image/jpeg;base64,/9j/4AAQSkZJRgABAQAAAQABAAD/2wCEAAkGBhQSERUUEhQWFRUWGBwaGRgYGBwcHBsYHhwaHB0cGxgdHSYfFxojGhwYHy8gJScpLCwsGh8xNTAqNSYrLCkBCQoKDgwOGg8PGiwkHyQsLCosLCwtLCwqLCksKSwsLCwsLCwqLCwsLCwsLCksLCwsLCwsLCwpLCwsLCwsLCwsLP/AABEIALkBEAMBIgACEQEDEQH/xAAcAAACAgMBAQAAAAAAAAAAAAAFBgMEAAIHAQj/xABJEAABAwIDBAcEBwUGBAcBAAABAgMRACEEEjEFBkFREyIyYXGBkQehscEjQmJyktHhFBVSgsIWM1OisvAkc5PxJTQ1Q2Pi8hf/xAAaAQADAQEBAQAAAAAAAAAAAAABAgMEAAUG/8QAMBEAAgIBAgUBBgYDAQAAAAAAAQIAEQMSIQQTMUFRoQUUMmHB0SJCgZGx8CNSceH/2gAMAwEAAhEDEQA/AO4LWACSYAuSeVA3N9MMCRnJgxOUxPcTUm9jpGHMGJUkHwmkNTfWg3SRceFQyZCpoS2NAwsx7G9rHNXp+tajfFiCeuANZTy86RWW4ISdDe1/KpMaRcRMzNvd32qXOaU5Sx3G+DESCr8NaJ30w5mCoxr1dKRCq0ITe0Rw5+6sSqFAG1hMjU3+dDntDyVj8d72Pt/hrw74sfb/AA/rSKMQREwCeAuOOvIVgSAogWBFzyOgNHntO5Kx7O+GHiZVETOXhXre9rCrgqI8P1pCQq0EAwLnTx8q9w46MZddeGl9Ioc9p3JWPY3vYgnrwOOWtU754cmAVTE9nhSEFFGdSj1AbA6XA+dD9rY8hHRtJKnCk9m5TfW164Z2LBfMVsaKCTOnK3xYETnE6dX3eNene9gfx/h/WuBrxmKRAUXrXuFWPmKlG92IEZlAjvSL+OhNegeHy/lIMx+8Yu4M7r/bTDSBmMnQRf0mt1b2sD+I+Cf1rgWI26VrSvKkKEXTI0nh7qOYXfpFwttQEz1SLH3W7qkcXED8soM2A952I71s/b/DXh3uYmJVP3a5Zht9WDGckGeIOnwqZzeBhR6rqY8Y7/dUWOZeq+ksBiPRvWdN/taxmyyqfu1n9rWPtfhrnDm8DCsxKgco4AkgacB43rGN4mlNhSFSJ1MwfA1FuIK9Y/LSdHVvcwBMqj7teJ3vw5Eyr0/WubvbxNtiQlRAHDQ25zQte+DSkZ0tGRIAKgO64HGiOIY9I3JWdb/tlh5iVT92tzvYwNcw/l/WuObH3tS+XA4gIUCAjMddfrd0UUe2wtJyZQskZrcYnTSYIqTcbpbSesHKSdIXvvhgvJK5iewakG+LBnt2+zXN9l44vEheVKykKRGpR6njrRNh6FkEkA3jXXW/KqLxBIsTuSp6R0XvmwCO2ZE2TW39r2Pt/h/WktwawbgetRKQBluRNyOBPj8KbnNO5Kx5/texzV+H9awb3MTHX59mkZOGSZBAIMTxuTetEnKDBsk3nhyoc9p3JWO6d98OTAzyOGQ1uvfPDjUq/DSQbi4kjQjnWjTZKb8OR46jWu57TuSs6Bht6mFqCQogmwzCBPjw86L1yhskqhQvHDjXSdhvFWHbJMnKL+FvlVsWQtsZLIgXpKe9qZw/8w+dI7L0kyD3fl76ct93AnCknTMPdJ+VImzHkuaqyqWRJgkQLaTQyY3ZthCjqq7mWmwUqgQBGh0zePhUTmIIUNTr6RTLh92W1avLjkABw759ap7ybstt4ZamlLLiEGCVSbCQLDnS+7ZIDxKDeBoAP3pAHAWqssBCznMCJEmBIsIJ8zQB/EOoxC82bIpYyg3gqB0E9nuiKZN69nu4llpSWStSQLaJgc+QubVJEVgd+kU8S22lYLxW8DKAJcSYJJE8DcQOVD3t/UEgoQpU+XuEzaqzns7xTqsxKEA8Fqzf6fOiLPsuScvSu9kRCEx49ZRJ1mpGhKKc79BUB43el8oSps2dJASAJERaed6t4R52CXVK4TnVM6RAEnXhrTRh9wsKhKRkKspkZlHXyiaMNbLbSOqgDy+evE1FmPaXTh3u2aKOIeecSlUKFpCQDr9rlaiu4OAJW66rkEJvP2lf00VxbcA1d3bwQbYEWzErP8xn4RU8Vlt5fJiCgNcIFqo14JB1Sk+IBqnvHtoYVguQCqQEpPFR+USfKreHdU40lXZK0A2vBIB46xNaNgdpPciVXd38OrVho/yJ/Kqbu5eEV/7CB4SPgaFbO3seVh33lls9EQkDKRmJ781qJDeRYGHloKViBKUpXEaG+YaQde6uGduxM44R3AlV32eYQ/UUPBavmapuezbD8C4P5h+VO4RaqP7yaLqmc30iRJSQezrOkERVveMw/Of3k+ThPVB+0THdw20HKlxf0ljpaOsIt3VCrcrL9GHlR2rpHpExrBpxcUl0JW0oOBKr5TPC+nG+lYWMziSBIymTB7o1rO3E5/8Ab+DGHD8P/r/MTv7ILylJekHXqfrSxtnYxwa4PWDgOVWl7SCOfdXXThKXN/Ni9Lg3CB1mx0if5df8s0cGZ+YBkAIPXYD+Kls2JOWeXYI6bk/zOYMPlp3O1AEQpKhII8KKq20FKzKMERAHC1/LuoKwZE1uU19E3s7Bk/FU+Z99yqaNRr2RtdIWMrobBUAZt1YkmfGbU4YbFJUQcwISeqUmfWuRZaKbL2OpxtxxK8pRoOcCdZtWbL7PxYhq1UJpwca7HSFudLW2npEApMniJHw+dbuN2Ohi4vHgK5aztx9OjqvMz8aus76YhMyUq8R+VTb2dlHQgy6+0cR62J0FxiADoYFhw4nxr3pCmxggkCfHupMR7QzotoQQR1VfmKnw+/zOikOD0PzqB4PMv5ZoXi8Lfmjj0MAAxHMe6arOtgKkAkm4E6crUHw++mFgjpY5Skj5cquYjbzDqfo32wqP4gI/XSoticdVMquRD0Il1TSpBBGWLzr610Tdz/yrX3fma51hsYhYMKEgDiD/AN5NdE3aH/CtTfq8PE1TB8UTN0lfe/BdLh8trqGvgR86Vdl7upSkSfS1O22f7v8AmFB2kwBVMmRlNAyaY1IsiT4FsJ/WrmIQFJPeDVAORWr+OCR2gPMUVzdmgbCD0gpvDpEEACyTYDkKMZZRehWHVKEkcvgSPlWbR2kWuivCSTm7xYe6Z8qyJQM1tuBI8Zjm2zC3EJJ0ClAE+AJvVB7eJhIcOeei7eVKjl+9AtVT2gbNK8OXU9tlQcB4wDf3X8qR8btuXMS7/wC3iWsh7nA0hQHkqR5mpNdyqzqGEfDiErTMKEiRBg6WOlqFu7ww5iGw0c7DfSQVCFpibEAxaNRxoVtXHLawjamnlh4MIcS2gJyhCUpzKWCLpiRJOsADWsGKCsfhHj2cXhSlXjEkfAUKhuFWNopxGHaWISXgAEzoSYI74M0ytpAAA0Fh4CuX7iMqcxqGVptgg8QY+sVBIvwiSRXTcUlzKeiyZotmJgHyBmnVa3iO17RE35xIeLsKGXD5UASJU4sjMY4hKRHjTzgBDLfchP8ApFKe0t0nTg0tJabU9mKlO5hJuSTmUAq8i3dTSwshoAoWkhAERNwIiUyDSKCCSZzEUAJynCFS8O6gWSg9Ms8+yhI9VE007oDpl9MTkTh2UNJUYgGOub25/iFVsFsos7MxGdJS65HVIIUAlSQBEfePnUWOwnRMYFlRAQ4vO8ZtmJRZR7kk68u6ogVuZUm9hD+E2+r9uQy26Xm1oJJUkCDCjKVBKZTYcxfWq2y8ROOx750aSUj+X/8ABrNj4lDm08Q6CMjbeVJGkAJFuYhKtKF7NejZuLeOry49co/rVT6vr6QafpL26O0ugwzQyFxzEOrISkgGBAzGfqiDJtTsDSLuK2WsQW3QMy2ULbPJB6xSOWsnvSafA3T470yeSrmuSocRhApJSdFAg+BtVsJrMtV0XJ6p85NYYtrW2dUKKT5Ej5VMU0V3rwvR7SxSea834gFfE1XwGFC3UIVIClAGNYr6nC45Os+J8nnU88oPMpZaZty79InnHvkUO27ssMu5UklJAUJ1vwt3ir+5qocWPsg+hrHx7Lk4NnT5EfuJr4INj4sI3XcekWnGspI5Ej0tUSk0W29hsmJdH2yfI3+da7Ew4U+kKAIvY3Gh4Vs5oGHmnpV+lzLyyc3KHmvWBVioiijW8ODS2+pKRCYBA5SAT76GZKfG4yIHHQ7wuDjYoe20r5K8yVZ6Os6OmqDXDW4hjEkQTKNPAivofdhEYRoCRCePia+etzTGKEWJQr4T8q+g91Xc2EaJESDb+Y14/Eis/wCk9fhmvB+sn21/d/zChKF8KK7cP0XmPnQhkXrDl+KbsXwwZsva5deebUB1FdWOKQSDN73j1qjvE2GnW3kiL9aOJF/MlM+lDtmu9E808ey8taTPeqPmk+VMe8GHzsLtdIzDxH6SKyqdt5cjfaaYNwFJjgtQ98/OqW02i46lsJzSyviBBzJg37x76h3Weztrg6L+KR+VGGNno6TOZKoiSo6coBAjyo9Ye0obKxSXsOAu8AtrB7rGfFMetImG3dnB4xnVbTwU3FyrKItzzIJ04kV01WzWkmUtoHeEj3mL1sEVxEIIiENkvJcQsMrcQ7ggwtI6pQrIBfPFpA9/nE1snE9FhUZEBzBuSSXUwUk5osCRIjyroCkUlbz4aH3kcHsKpQ/5jZJnxgUjbRxvC+5+zcjuLflP07ogJMgBIvJgXzKPpTPnoTu3hC3hGUkAHo0kgW6ygCfjRRCaaz0kyB1m2atxWJFc5e29jDtVeDw+I6mYwXG0KywjOoWAJAMpF5pxORNd123nRoqNzCJV2kpPiAfjSzulva48+9hcSlKX2Sq6JyrCVZTAOhEg94PCKalrAuSB4mKNCKylTRi3j8I0cWhroUHO2oqIABIgiCoAEDqxY8aHtM4N1lLeR9ppxyAAo5ekt9pXwirOIxYOJxboIPRMZUkHiQP6pFQYXD/+nNfedPrmHuBrEWNmv7uB95oA2/vgmWtq7ObacYdL6krbAbQMqTmTMQrsyINzIgURwu1lnFOMqKMqEggiQZOW1zB1NQbeGbFYRv7aln+WD8jQfH5SNoOqAMKS2kkTHWCbcjYUzMVO3n6XFADDf+71HispFRiXnA6E9KpTSG0N5CYSoRmJANyYVqDyp2w5JQkq7WUT4wJ99Xx5NfaSdNM5P7RMIf3nIHbaQfTMn+mheEwykLSo2ykHv1/KaZvacnLi8MsRJbUL80qn+qgqVD60wqZmLGTfW3OtL8flxpylAqRx+zMGXJzXJv0/iXN7sHmLS08in0uPcT6UP3YlOIANpSoe6flTFj2ukwua8pCViOECDFjwJ9KA4BJD7J4BZnwKSPjFZ8XHt7ueHYbURcZ/ZyHL7wpIYGyOx+083vw0PhQHaQk+YlPyFVt2m/px3JPwpm3lw0pbWNE5gfOCPLWhuw2/pj3JOg8NfWqL7TvheSV7VdyZ9k/5/eA/e6r/AN+kF72Nf8R/In4UFKKaN6GZf0nqJ+FCFsAHs2+9Xo8L7TxJhVSDYA8feYOI9lZ8mVnBFE/P7QbkrXLRBtpLk5IsOZ/W08fGvHGQmMw0FwLzarn2rh7A3FT2LnO5Irzv9pJuxbFN2mcwjxSoV9DbrJjCMi/Z466mvnnY932lJIs4CBEWuBJm4g6RX0PuyqcIySMpy3HIyayNxAz5dQFbTWvCtw2PSTdm5vt0/Rj7w+dL2JxobB1Jy2SASSeEAAnWju8bkNp73Ej3GhBXWfN1l8XwxYd3fK8IgJZWH5Ek9W15uoxEEacRTEytwtjpEAKiFdcEE8dAdatBy1ROms4AHSWuAd2tknDqdQVA5iFDuuRHfaL0bCiJiJ4TpPfHChjT300c0n5VdKqW62jhbi2/vVi1JfUhDM4e60HOSoAqCsqptGUnS9F9i7xN4jCjEyEIg58xHUIsoE6WPHiCOdB9jwNp4loiziSfGcivgpVIGFeW3gcSyNGsU2T+FxN+7M2mip2uZS5Q/v6TsGD22w6lam3UKSjtEHs2mVTcCAb91K2KxzWNdYU2H5UqGnFJyIKCfpMpEZuoFWVcgGAYNVtp7IxDysTikthtt/CLSU9ICpR6OUmEyLwnU86s+zHFdLhWuPQhaT4lRj/KqiekdXJNR5isFYBUgTXVcpdTXOBc6DXwrmXsyBxGPxOJPJRHi6uf9IIp130xnQ4DEL0PRlI8Vwgf6qUtwVjC7MxOKNpKiO/IkJSPNwkUdxNGMf42PmhKW6mMSrbWJeJAQn9oWVcAgGJ8NDR5W++IdZexLLLX7OyoAhwqzrFpIjqpjMDF9eNIuxGCjAYp7/EU2wDzv0jnuSketNGx938W7swNNlgNvHP1s4X2gbkApIOQcNKBM0uidT2pfvDm0d68InDMvLYC1P2Q0EJKioGFAkiICoE8ZFq92TtLDO4kM/s7rGJbBJSSRkSANFJVlKTmsAOJpX3y3fcw2DwSxBVhyQuLgKWoLSfDMMvmKObXxyFML2myoAuYYMgDVLinLmeaZI/lrqB3kTjWhp7kj7ekvbQ2tgv2hJVi1JdblMi6RMylSshSDrx51HjNmNBK2P2xpJdUHSHMoUZuCOuOqTfSlDC7SZRsl1on6VxwKylKtApEEKjKYSk8ap7el1rZjJN1NkT3LdyJ9Amp6VbqJXkUdietftvc6bg9mvsuuqQGlJdKSRmVKVXmBlgi5MSPGieA2k28kqbUFBKikwQYUNQYJE0q7wbsNYXDvv4dbrJDRCglxfXVmTkUo5pzAzPPMa29mGEKcGV5lHOtXVMQIhMi0yYvfgKcDTsJmKBkL34Eqe1FIBwqj/EtOsahB1g8qANZTBk2HG4GXTnJ7ppk9qQ+gYVfqvxI70L/ACpPbxoygKFuBVp8Iv7qz5xdVHwMBsY1bCcStCkxaSIt2Vf9zS6pjo3gDMocjncKgzymavbMxgaVM9UiFHgDwPICZB8Zqzt/CCC6B2om9goCx8CPfWQbN/2XB6iEccPoFTwI99vnQrYbMOLiDCRHgTRZ9OdhxIPWKLeIvaqWwWldZR4kD0HqNamNgY1/gqoO3lbl1VpKQmB35QfhQAYdZurjEJgcDcHmYtRvbJJxLmW4nSbyEgG0Xv38KoOYkAGbctL/AC99XUsBUqoQgXtB+JBSpBSLGAPu6wO6bRW7qRMz3R/vxPuqPauICshQk2TqQJCuNryKjLa3RdQHPhPlF9edaQuwJkDlFlQL8SXCQ280ZuFJ9M3f619EbtCMK14H4mvnMbMAUk5gYMk+B8dK+jN21ThmyOR/1GtnDEFjU87iyxAsVIt6EyyDyWk++lXeDHLZwrrrcZ0JzCRI1E28Jpr3pP8Aw5+8n40u7UwXS4d1oEArQpIJ0BIgE901TJWsXJY/gNRD2pvBjm8My+X4DxVCUoSmAOyc2pkeFTudM1isC6X3XGX8s51khK1JumNIhQItwPKrXtFwYRgGUp0aWhI8Mik++BRTd7DoxGz8MHBOUII5hTaoF/5Y8Ca0F1CawNrImbQxfSTvQMwbQbOKQlLiFKM2CgTEHgD4UcKa5i+gMbbTlASkuJgAQOugaAd5rqC0gisORAtEdxc24XLWD2MQtsbXRhttNrUqElsZ4uR1VpukSZsgxHKod29g9OxjVOBTZxTmZsZFEpyqUtKiADHWVEcgeYroDGESnspSn7oA+GtTlFIIOULsmJWC3hewrLLOKQ21kABWp1HXbTYZWyQokgBMnTWJtRD2c7JaaYccZMtvvKWnuQISAOYBCr+FVPabhSrAOECSlSVD8QSY8lGmjZGHLLDTZMlDaUk8yAJPrNG6G8OmjUICtqrhyt0uUA4jFTFXfvZeMxbIZabaCMwUo9L1iRMAApSAJM68BpS45sHaDmFawRZDDKDK3ArpM5zFUlLcnUk5YuQLiKe8ap9LhW2EqScqAkk2n60DTrKg/ZAPA1ri3n0PSEqU3ZISkJJJicx4pEqN5MdFGU5wabeVTMVFUPP6xe3k2EhOzE4diZaUlcKSUqX2s5hQEqOYqjugcKubqb2snDMsoC1PoQlBaSkzItJURlSnjJNvG1F8NttQJDjTiZUYMdUJKsqZUYvpJ0EzpVhG02XVBJhRVoFJB/i4Xjsq1/hPdRrvF5trpbzf6xXc2406/tPDPuBKIhGZUCEt5V5Z4hYCoHG9JuyC4rZGIF8icQ0RykiFeh6P1rqJ2FhMQiVYZspzLAlAEwopKhljtFMzxEV7+78P0SmkkpaB6MoBlMkhMBKgfrKAkce8UCLlEzqg2Hj0+8j3KSP3fhxqMknlJUon3zSdt4Bzb+HQNEdFYaWBd+dM2H3Fba6qHny3Mlpa8zZ+8hOXMO4mDxmqCdyH044YwYhtxeaSlbRQCMuSBlUcvUsDB4a0L7Qhl1s19b9Ze9ozuXZ7g/iUhP8AnCvgmrO4TWXZ7HeFK9VqPwqvvrsp7F4bo20DMFpV2xBACgRJyx2p04VY3UU82yhp9noujSlCYJXmjVRKRlQDa0njpXd4tjkae936Sh7T8OFYJMmMryDPksfOkfAYaFR0iVCBZVxAvYEX91P/ALSAP3e4TYBbZPhnSPnXNU7DK05m3OGhj/vUc/zNRMf/ACNDrLeXsjvATM+/Sh68aoNrDbmRIHYKdRGiZMpHdcCq2z8E43dSha5EkfME8avKxEoIKjcEQb90jj8a88KcZ2N/39ZrsMOlQphmVFsICik5Ym3Hh3VUw21XGwG+jCVoGXNNiRYHLwnWDVrZOIltBj6o1oZtFw9O4CoCbpAOkgE2MA3POiwO4nXYBgTGuuBV1jNqSU8O8geNSBaikZlZweRtPen1qutK1KkEKvrmi3npV9t52xLYjuURfnIgGrsaUVUipJPUyIYFJNllIPIXv3XqJ3Z8pgOZr6qAHp/uauvGRBSAoyJ4nw63KoMHggFfWCediJ86mHPW/wCJTfpBjuFVmISUzHAwT4g2Jr6H3Tn9jZnXL8zby0riGO2akHNnOlpE+kX99ds3LXOAwxmfok38LV6HA5A5NeJi4tSo3lH2jIWcEeiVlUHEHlICpKZ4SKhQQRWvtV6T93LSz/eKUkC8G0qMd5AIiosGqUJJtIBrTm+KSxfDAftEZnAOH+FSFf5wPga09na82AQP4VrT/mzf1VPvpjmzg3WwoLWtOVKEddRVII6qZIFtTQj2dvOssradw76QVlaVFshNwkR1og2nlVlF4CPncixIzg/KoF39R0e0WXP+Wr0UR8AK6Um9J2/ewF4rItA6NSQRKyIIN/qFRBBn1pv2euWkE6lCZ8YE++szkFR8poxgqzHzLCBWxVWmetHHandStEmUNpIDi0NkSCQSO4db5UQpeb2mDjw3xLK1DyU2PfKvSjxXUWMsFmxr1Kq0zV6DU7jVMGD6wV0jljMZreERpXjeGdGj03nrInymdPCpUrqRKqsHkWWQBT4/wleak/I1o4+71obBIPVOYQUyeOoVA9VCrmasLlG4oEFsKSSUBlbeYEEpTl6x1unTnmmoV4DDFKSsFPSZlSokHMbkm8BUmYjUWGtGg5UOLxzbYlxaUj7RHw40Q0JEHtYBsqIafWD2iArMLkTMfIgjNGkCr2Dw6mwc7qnORVAI15ePuHeSDxG+mEbKiklSjrlTrHeYHD4UF2nvm46FhCMraMhVBCipCgu50ywpBTF7xrMUbJ2i1W8ZcZvcwiYJWfs6fiNrX0mtcHvth1iSVJHMpVHqBY9xANc8bdWV9G0lalaAJEkx1blN1dW0z38aZtmbl4hwD9pdLaP4EGVnjdUkJ99cVK94dSmFfaGA7st/KQQQgggyD9IjSuQsbYVlQEZQEDrBQGlhoRF5rsm8mzG0bNeaTKWwjnJHWCiZOpm81yN/dhPabOdPEXnS1xx48vfR1JsGi03VYxs7ZbWDAgcROguJKTMxB05VacbQlJWCeYyk27uIApK2fs94gLAnIT1SZMi8RPGx7+FEMBvUoKyKQb6kW7pvroPSsmThTf8AjPrLrxHZo0bCflq3BRFxw6xvytWm1dkdMSpUlIE2iAY11kGOdqH4LaUOOciARe4JSER61ZTtIqWpQkRYSRYX1FxrU3VgdQlhpK7wSdnlrrBXVm0C48739avYTGpJjpPEEn4aVccc6pNuM21tx75499U0YuRClSOGkcuFCzkBsf39olBNwdpVxmwFrV1HlgTopJjyIkVVRgH24AKTHEKBmO4ifdRN3DLJloiINo1twGlRNZgrrlKk8lSDPlx76ZXNdQf0gKC73nuEWsxnSAqbQY8Y4WvXcNzv/JMfd+Zrh2IVcKSIANok2MxeO+u27jf+n4e+bqaxHE8K1cEv+Qn5fWZ+JP4APnAvtexZawCXB9R9o+UmfUSK12StLmHbNlJUhJEiQRAIN/WintAUkYTrpCh0iBcTBJgGIMmTQXYGKCsO2U6RbhoSNPKteY00liFrLmOfU20oti4iAAeYBsBwEnSqK9oOOodSltTTgSkiSAespQsfBOvf3VdddMGImLTpPeapFLpzStKZEDKk2vrJN7SKz8yW5cD7UweJUkAqSkINlTmKjCxmuNBmEJN7EEmyiW2C4f2dsKMqAgmIuCRpwqri8ESnrOuG0WIT8NT3mvN3EBLRSJhKiL31v86QtKKm8LlyqmKxEA1Oo0H23icqD4VB2MuqiJzG08m1W3VGxPQ68FAjT75FdIBrlGKwqFpUkBalFViCDKp63VBlN5t3C9MOzN83GkJRiWlOEAfSIKSSLxmST2oF7+VKXDAV1iqQCbjxmrcGlNHtAwv1ulR4tq/pmr7G+eEVo8PNKx8U0AG8ShZfMYUmpEUGa3mwpMB9ueWaD6GpMVvIy3ErzE8E31+VWUEyLkeYZobtXbbTAJWq4E5Rr58vOlXaO/KlCEFLKSO0o38Re+si2ovrFKGP24grhCnFrV9chIlUnspIkC5Gs+M1YYyesznJXSNGN3yfeMNDIg8Rqb/xdogjikfqI/YnXFddYvqbknT6pSo+saVC23iQQpZUlMwCVok24toJJFjewvTPgt3m3UhbmKS2CP7tOREealH4UQAICSYvq2RlBJJPflSDxtGcT42rMCwCvMg9UJyKBgFckKASQTBSQT4k86cX9gYRDDnQltbuRWRS3ErOaDESYBJ4gVz7dfGJRjcMlR+jKwTJgZjpM8M2Uk/lXEXuJw+c65sTYiMMjKkdY9pXEnl4D9aJVV/ebX+K3+NP516Nps/4rf8A1E/nXdZ3SVt42s2EfTMS2b1z3C7NWgDKsKA5fLnen7beLbVhnglxBJbUBC08j31zPB4m5TadD4RYQLkWj0qWUWKlMZqXXsO0FSeqdSZ1sdQLHhfwqjtHZKFKStMajNqSU38yRrcfnWYvGkZSQopMGSdCZny/33Vu6SJF9L6aaXve/wARUFVlo3GZge0qu7LkBaCRYAjSIk6iyoJibXFS/uhJH0oV3GeHEVOHSkdoG0jrSBqDIuBzq6EEg5kGRFp0AnxtpbwvRbIy9460ZVGzouHFKQbQYtw8/wBONUntjLTJQOJ42PKNcvl86tsuwoplSSPqq7+c2NjRDAsOXMC1iJgwOERBGmkW8KBd0FztKtsYIwi1IAzGPOa9x20MqriUqm+gnl6/74UVx2ylKHWbJBEnq5gOFxBI46+tB/3OgTBUNfrH4Hqxb4UisjHU3WMQQKEw4lKpASLakASLg+vj3123cJMbPw/3P6lVws7IKTKPE215ac/dHCu67ipjZ+HBt1T/AKlV6PCadR0mYc+rTvI9/MS2jCKLpSE5k9rSZtrbWlfdvFBxgKGhKouDxPEGKK+10J/dyswkdIjxmTp30pez9YbwcHqhK1doiRMG54a6U3EVqjcP8MbCKjXQDaW/uFZMKczHkjrepmBW2zt8sO/2FHvkRFZSp8TUCB1ljau1EIGUnM4RKW03WrWIHkbmAIJJgGqe7+0U9K41IzQFxM20PoY9aQN9duOMPK6N3PnCsxAiAoiE8ezlSNdALamlbd3bDjOID6TdJEzxBspJPeJ9ByqowErci2cK0+g3HKUd78aMuWYmB5Te1G2NppdbS42ZQoSD+fIg2IpacCTiVLUAqMuWR2Ym/jWRPxNRm19ksShgtmE6JU6Y0AMSeEieF9Rw7xRfD7sYxxR+iDbcCApQNp5Kkg63Ea0WZ2uEJKjokEwO7kOdQbG3k6LMFys9okWBnLmKQZJgk6GDrYC1xwysbY3MRysOklHs/KlSpaECTZIK7eJgA62AiOdDtvbMDDkKIygAlw9VUQJCUpt1rySPWmfD75IVMoWkiSZgwBqTewFrnnQT2mM/RtP5ZynIdLTcd3aHwpjwmOhXb5xOc17xXf2gUWbRlM9pXaJ1/wBkRwqshRUrrG/GSY1vJEEVHhMcACOsARcA63kzz4W7qvN7RTASEgCSTYzJtcgiw4CgeaNgu3yigqe8ruNI4JChpEmTylQOo1AHdNeYtDfTtwgAIKerAE+I5z8KkOKA7UA8yIMXgC9hfShuL2o2laSmTli0TJ5xprNq5EfVZELNtUM7wYYZE9GlIIWJyiLHMIgmSZi/51X2i80kp6RIJgBRgqiw5SSe4cqoYjaynDAS4pRObqpGb3D41WTsfHSCELCFEXcgKA8CR40+PAVXSxjtkBawJQxu2cqoQy2hI4EEkidTpGnKqjO3llaVFtKgnWB3+Ypp2bugh1xZecBCSJzJylXdlzSeUgiipw+GSmGmkyk2lPdyBIHdJ5+FaKToBInUN7i9h3GnhJYWlJFlZUpTPcbDgRNSp2Y2lYkRMiTbKbkAmIHgfUa0adwRWhKSOiSDYFIBJve3WjW4iPWvHcGCJIUb5oEqFiYmLRNuVSfEx+EyiZV/OJPg90GjdBKDAgRImb3kz7tKrYnDoFyArnwPKTfUWv8A7F9Tq8oPYkgyNTECLExNuIrxZ0WpJAUOCpPHiNLHTurFy8y/FvNOvC2yyviMhSBOWNTAUCTmVpbqmRInyESRpQtKJcSkIAspKiryCesdJF+RjlRnoG8pAWDEGDYwq54yTPAaW51FtNISQEBSiUqX2gAEpExmm5iLRqe+poxU1/M5sercmUkvEjNckJCgYsEzZUEX490VN+0qJy5QhQiYFrAXPFIJI9fAUMRtZvMUrCkEgqAX+ffUydutkjMo20Jkj+XWPK1qscbHtFG3eXNoYnMASAQeMjgYJnl5Tpyq4ztcOyyo5SBZYuCSJhRi16Wdp7QbWiUQDJBCQQCDe/D3caCr2qtIMKIBTlPeOE/Crpw2pKkzmpp1vZmLVkHSABxMgQZzX4HiNT50PxOGS+lSh1VmwnMEnhMxcRbNzpB2ZvApRShWZYB6sHrCREoPOm/Ye8IVlYWkggCyrXAjy51mfh2xm5QZVbpBWMwLzI+l6wUCABwMHMJBMkWJ8fGu4ezpajszDFfaKL8frK4ikPbC0ZktuIC0qTmE+STfUEA10ndJKRg2QjshMDyJ5Vr4PJqbcdpl4haEXvbCP/DuFnW9Y7+dq+dHtrKRKEylPL3fIV9D+2nDBezCFGB0qD6TxrhWxd20OpdlJJTlyzMRfhxrawBfeZkJBsRbla5VBIGpAMDz4UxbL3Zx9lttPIREzYKy8wlShm7hTTjd7EfsDmHUhKXMvR5RCUkH6+UcRyA1ojsjbuNxaQnD4cJskdKo9QRrqLnwms7ZH6BRNIGP8zGCGt1EOIWHcSos9UhRy5lKKc2kSIk28qXNmOowwWnMlaiskQmRlCTcL9OFoNrmuqbM3CbRfEKLypJi4QCoyeqO1J5+lc53t2CcDjEqRJbWo5Pszqk+E27qXSSCp7xMj7Wok+xNo4po9UZ0OG6CYExOZKrQY7vHnUTO8uZ1R0vznS2tVdpMyARpa/C/+/Ot2Nmt5ZOHVrllDnHXjbSOPGooF+Jqi4c7FdPYRkw+2UpTmJ0Fbs7VcJSpLgMajMBrBiJiwSB5q50vvLYaUEK6VJIsCkK5j6vnV1GDaEKkQoGCQQCBE91UFdZo1ho14DFrW4grbRl4kDu53kWHLQUw7USMRh3GjfMm33hce8CkTZpSkylea0DrA0ew204oh6gIBiHmGgUB8u6oXHiTlSkhRNuZoltTZJOKVlgIUcwVHO5HrNG8DsxtshaFArHH9KvqEiEg/ZO5RWkKxClgm+U299M+E3cw7afo4QqCJCROnGZrT97K+vBFTnaCMuvgDQsEbmGmB2Ek3ewRZQsKyFwntJ1j0tRoMoCYsBziT6mlxzaUdm/fWg2gvuHOSSfdQDKIxVjC2Mdw5gLCiTMH4wRQTEIbSoBLsJOgXlgnjE8ax1wqHXeg8AEQD3SZqiEtOKylBXGtzY89RSl1hCNIcaVIf6NPWSAFAq1I7kgdkGQRPlUTWNVmKY4E3IGvIGPSONGnMI2odRCkLRoSokH1OlDsTstwnPlnnHH5iuDiHlnuJOnDqfy5SENwmyV3PElVoHfVR9taM6ZzoCurIgWOk3km/GtnGVEyoZREECPyvPKq2JWCiFEwk2AsIHfwpwwilTCCsMVHMpMSkAZuHgIIPjQhLim1lKklQEakpEWkQBxsL0Uw+1M7cElASPE92tDsa6oGR9IYBlPCf4jEURvtAR3gbGJS+870bYECBnJQIyrMpzdkyBabk6XoW4yAEDLlOVQMEnMoE3vZNuA5d9Mrr6roU0qSiTIgydCSdBFA8c242ALLSDOUkkZo4Dja0i9dRvaLY7wU5iQJgf7j3VXcxFW9oNggKSB1rkBMZD/CDN0wAaqHBqJEAwSYUbDqxJnQQCJ5TVl3iGE9nFTi0rQnrJOvCfmPzoztPHqQ6lakqQ4IBSRqPsnQiOV6D7I2ctwKS0oSm4JlM+B4g94FWsTjMS3lDqSMnPQiQJ7x1gJHMVnYW9CvrLKaWzHRjeIOKbvIKbAHiOHp8K7JuigDBsgaZSfVRNcR2S428hRUnKYCoTcA90aEjlzrtW5OKDmAw6wICkfM1DhBWQ0O0pxPwCB/a3s51/Z5bZAKy4jUwIEzXEGt1sYwcq1duwhXAcVH6ov419HbzKjDlUwEkEnkOJ8K4xvTtlvpAErlQN/++lacthpmRQRvNt391sO2czsOrj63ZHgk6+fpRXBb1FCilRmVEIHVAgLUgXSOonsiIJsTxpcY2p31A9jBJSgJBUFEm2aYNxPeff41ENUucYjcd73VdlqAYgmSbqiSANAATQ/bjnSsHpAM1yDHEE5VAQCOBvfx1IFW13IyqdSmZ0Nzx5SAe7mBUb+0/ognPny2nwrmNxdEqvoLjWRXZECQNY5iimEAShKUggHmbiePnFQYZQI7o10g/OpkscTXmObGkzzVJGwmy8ClYKhkKjAJMT4STcVZwuzEBspVITMhPJUXI5TetcK2mbwQLwbVZWqRAFifSP0qLFhsscWJE1s9kJjLJIj9bc69Z2WgDikC8zHuqXCpXmkgxEDwq6pokX99veaBx5L/AA3HXVXSCThjmGVRjv4/rVoYdUSlY75H5V6p9pA6zqRrxBmNezNV0bwsZZbzrF7pTGaL2KiK0jDxHY+sooeSnDulM5Uq9RVdSVTJaX4pVPxrU73kJ6jfC2ZUEkcIA186HNbyPudUKQ2ogkQmRAF7km81dcWUfEwlwcnmGQ2T/GO4p/KseWUAdZA+8cvxpeDeKWrK66sSkGAqL63AjjHvqi9ssKUk2VmzZr3t2hB+NaQvmVDN3jg5mdT2gr7pBHurfAYItiEwJpHGDISCmBIkkAiIPz0qfDNYhCUwp2cpzQokCCYPKgUB7ygyEdp0INqGiUkxyqJ3ErTA6OT3GkVvbuKSElKlKH1pCbjmDE9/hVpre/ECSUIVyMkcecmuCV3gLk9oyYzrdtN+GtDlbJcPIA8BrVBe9wN3G1gyOyqdeNxV7C70Mq+s4D9pP5U9EQEyFzCLScoHjPE1sjAPNoK0hRVJyozaKIIzkDSOHO3ARV87TYcgpdAPfb4xU7RN8qkqnvptRHSLpB6wNhv+HJMvKJAJJTICzlBIgdZQlSgNLCTxNJ3ENJSSpagXInMlUhEyQnq8VCLkQADcKimBWzFa9IU9wr1zEoMIcOYDipM03NiHHFpOz2FtqWlxScoJUcnVEhEADNfrFSRxOUG1VMPiU52kBBUBIyhMlQzEoRAjMVElau/KBGUQxY8MLGUAhGacuWOAElQOuoqq5gUNJ6ZhSkOITbqzcykgSSZgqAOtibRVNViT01vGA4fEpTkYwisqSYUUQDMXTYqVlBWmYN1WtYBttbHLi3OlU41nPUKsOUoQgKBCJ1myZJEdQDjazsjfRxxxpGKL2cJWhC2j18rgTmgkHMRlSbwQR2jpT5g2lrQFsbQUUgpzdKlKhACQUqBhSSYJk3v6zVQD+H++sqHBH4hfp9JzXYeP6IBmMqUpBObipUFRJiDFkiJEJEE13DcAp/d2Hy6ZTH4lfOue7Xdw5bUjaCsO6jLZbKC2rPJuFkhIERYTJmdL9I3L2aMPgMO0nNCWxGcQqDKgFCBcAwbCjiQay9xc1hApFf8AesNKSCIIkHhSXtL2RYB4zkcReYQ4QJ7gZjwp1rK0kA9ZlBqIjfsZwI0L/wD1P/rXjvsXwCten5f3vD0p8rKXQviHW3mIbfsW2eOD3/U/StlexvAER9KB3OR/TT1WV3LXxO1t5igx7LcGkAAOGOa/0qVHs1wgmzhnmv8ASmqspPd8XXSIlCLKfZ5hBolX4v0qQ7iYbhnH835imKsphjQdo1mKWK9m2HcsXcSkfYdy/BNUx7HcD9Yvq71OlR5WJFqeaym0jxO1GJbfsjwAAGVwwIuv9K2a9lGCSjo/pSkaSvs8bHLanKsoaF8Q628xQc9l2DUACHLT9eNfAV6j2XYIGcq7gg9bWSDy5gU3Vldy18Q628xVe9m+EVM9JeNF8tOHdWOezXBnVK9CO1zEHhTVWV3LXxO1t5ik97McGoQQ5aPr8tOFb/8A83wkz9JpHb9eFNVZXctfE7W3mJavZHgDl6qxlMiFDw5XqJv2OYBKcoDoEz/ed8wercU81ldoXxO1t5iQr2P4ExZ2wFs/LjprWifY1gB/jHxc/SnqsrtC+J3MbzEIexXZ97PX/wDk+FrVqn2JbPCsw6cH/m/pT/WUdI8TtbeYlM+yfCo7LuKHd00j0KTVxHs5w0QS6r7yh8kimmsrtC+J2tvMVHPZngzqlf4v0qBXspwZt9LHLpP0pyrK7QviDW3mJeG9kuDbWFpLwKbj6TQ+lYfZRhYUA5iUhRkgOgXvp1ZTqdI1p0rKAxqDdTg7DvFHY3suwWHc6QJcdVw6ZwrAvPZNje95purKymAA6QEk9Z//2Q=="/>
          <p:cNvSpPr>
            <a:spLocks noChangeAspect="1" noChangeArrowheads="1"/>
          </p:cNvSpPr>
          <p:nvPr/>
        </p:nvSpPr>
        <p:spPr bwMode="auto">
          <a:xfrm>
            <a:off x="455613" y="269875"/>
            <a:ext cx="70770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Grades 2-5 </a:t>
            </a:r>
            <a:r>
              <a:rPr lang="en-US" dirty="0" smtClean="0"/>
              <a:t>uses </a:t>
            </a:r>
            <a:r>
              <a:rPr lang="en-US" dirty="0"/>
              <a:t>the Reading Street curriculum.</a:t>
            </a:r>
          </a:p>
        </p:txBody>
      </p:sp>
      <p:sp>
        <p:nvSpPr>
          <p:cNvPr id="5139" name="AutoShape 40" descr="data:image/jpeg;base64,/9j/4AAQSkZJRgABAQAAAQABAAD/2wCEAAkGBhQSERUUEhQWFRUWGBwaGRgYGBwcHBsYHhwaHB0cGxgdHSYfFxojGhwYHy8gJScpLCwsGh8xNTAqNSYrLCkBCQoKDgwOGg8PGiwkHyQsLCosLCwtLCwqLCksKSwsLCwsLCwqLCwsLCwsLCksLCwsLCwsLCwpLCwsLCwsLCwsLP/AABEIALkBEAMBIgACEQEDEQH/xAAcAAACAgMBAQAAAAAAAAAAAAAFBgMEAAIHAQj/xABJEAABAwIDBAcEBwUGBAcBAAABAgMRACEEEjEFBkFREyIyYXGBkQehscEjQmJyktHhFBVSgsIWM1OisvAkc5PxJTQ1Q2Pi8hf/xAAaAQADAQEBAQAAAAAAAAAAAAABAgMEAAUG/8QAMBEAAgIBAgUBBgYDAQAAAAAAAQIAEQMSIQQTMUFRoQUUMmHB0SJCgZGx8CNSceH/2gAMAwEAAhEDEQA/AO4LWACSYAuSeVA3N9MMCRnJgxOUxPcTUm9jpGHMGJUkHwmkNTfWg3SRceFQyZCpoS2NAwsx7G9rHNXp+tajfFiCeuANZTy86RWW4ISdDe1/KpMaRcRMzNvd32qXOaU5Sx3G+DESCr8NaJ30w5mCoxr1dKRCq0ITe0Rw5+6sSqFAG1hMjU3+dDntDyVj8d72Pt/hrw74sfb/AA/rSKMQREwCeAuOOvIVgSAogWBFzyOgNHntO5Kx7O+GHiZVETOXhXre9rCrgqI8P1pCQq0EAwLnTx8q9w46MZddeGl9Ioc9p3JWPY3vYgnrwOOWtU754cmAVTE9nhSEFFGdSj1AbA6XA+dD9rY8hHRtJKnCk9m5TfW164Z2LBfMVsaKCTOnK3xYETnE6dX3eNene9gfx/h/WuBrxmKRAUXrXuFWPmKlG92IEZlAjvSL+OhNegeHy/lIMx+8Yu4M7r/bTDSBmMnQRf0mt1b2sD+I+Cf1rgWI26VrSvKkKEXTI0nh7qOYXfpFwttQEz1SLH3W7qkcXED8soM2A952I71s/b/DXh3uYmJVP3a5Zht9WDGckGeIOnwqZzeBhR6rqY8Y7/dUWOZeq+ksBiPRvWdN/taxmyyqfu1n9rWPtfhrnDm8DCsxKgco4AkgacB43rGN4mlNhSFSJ1MwfA1FuIK9Y/LSdHVvcwBMqj7teJ3vw5Eyr0/WubvbxNtiQlRAHDQ25zQte+DSkZ0tGRIAKgO64HGiOIY9I3JWdb/tlh5iVT92tzvYwNcw/l/WuObH3tS+XA4gIUCAjMddfrd0UUe2wtJyZQskZrcYnTSYIqTcbpbSesHKSdIXvvhgvJK5iewakG+LBnt2+zXN9l44vEheVKykKRGpR6njrRNh6FkEkA3jXXW/KqLxBIsTuSp6R0XvmwCO2ZE2TW39r2Pt/h/WktwawbgetRKQBluRNyOBPj8KbnNO5Kx5/texzV+H9awb3MTHX59mkZOGSZBAIMTxuTetEnKDBsk3nhyoc9p3JWO6d98OTAzyOGQ1uvfPDjUq/DSQbi4kjQjnWjTZKb8OR46jWu57TuSs6Bht6mFqCQogmwzCBPjw86L1yhskqhQvHDjXSdhvFWHbJMnKL+FvlVsWQtsZLIgXpKe9qZw/8w+dI7L0kyD3fl76ct93AnCknTMPdJ+VImzHkuaqyqWRJgkQLaTQyY3ZthCjqq7mWmwUqgQBGh0zePhUTmIIUNTr6RTLh92W1avLjkABw759ap7ybstt4ZamlLLiEGCVSbCQLDnS+7ZIDxKDeBoAP3pAHAWqssBCznMCJEmBIsIJ8zQB/EOoxC82bIpYyg3gqB0E9nuiKZN69nu4llpSWStSQLaJgc+QubVJEVgd+kU8S22lYLxW8DKAJcSYJJE8DcQOVD3t/UEgoQpU+XuEzaqzns7xTqsxKEA8Fqzf6fOiLPsuScvSu9kRCEx49ZRJ1mpGhKKc79BUB43el8oSps2dJASAJERaed6t4R52CXVK4TnVM6RAEnXhrTRh9wsKhKRkKspkZlHXyiaMNbLbSOqgDy+evE1FmPaXTh3u2aKOIeecSlUKFpCQDr9rlaiu4OAJW66rkEJvP2lf00VxbcA1d3bwQbYEWzErP8xn4RU8Vlt5fJiCgNcIFqo14JB1Sk+IBqnvHtoYVguQCqQEpPFR+USfKreHdU40lXZK0A2vBIB46xNaNgdpPciVXd38OrVho/yJ/Kqbu5eEV/7CB4SPgaFbO3seVh33lls9EQkDKRmJ781qJDeRYGHloKViBKUpXEaG+YaQde6uGduxM44R3AlV32eYQ/UUPBavmapuezbD8C4P5h+VO4RaqP7yaLqmc30iRJSQezrOkERVveMw/Of3k+ThPVB+0THdw20HKlxf0ljpaOsIt3VCrcrL9GHlR2rpHpExrBpxcUl0JW0oOBKr5TPC+nG+lYWMziSBIymTB7o1rO3E5/8Ab+DGHD8P/r/MTv7ILylJekHXqfrSxtnYxwa4PWDgOVWl7SCOfdXXThKXN/Ni9Lg3CB1mx0if5df8s0cGZ+YBkAIPXYD+Kls2JOWeXYI6bk/zOYMPlp3O1AEQpKhII8KKq20FKzKMERAHC1/LuoKwZE1uU19E3s7Bk/FU+Z99yqaNRr2RtdIWMrobBUAZt1YkmfGbU4YbFJUQcwISeqUmfWuRZaKbL2OpxtxxK8pRoOcCdZtWbL7PxYhq1UJpwca7HSFudLW2npEApMniJHw+dbuN2Ohi4vHgK5aztx9OjqvMz8aus76YhMyUq8R+VTb2dlHQgy6+0cR62J0FxiADoYFhw4nxr3pCmxggkCfHupMR7QzotoQQR1VfmKnw+/zOikOD0PzqB4PMv5ZoXi8Lfmjj0MAAxHMe6arOtgKkAkm4E6crUHw++mFgjpY5Skj5cquYjbzDqfo32wqP4gI/XSoticdVMquRD0Il1TSpBBGWLzr610Tdz/yrX3fma51hsYhYMKEgDiD/AN5NdE3aH/CtTfq8PE1TB8UTN0lfe/BdLh8trqGvgR86Vdl7upSkSfS1O22f7v8AmFB2kwBVMmRlNAyaY1IsiT4FsJ/WrmIQFJPeDVAORWr+OCR2gPMUVzdmgbCD0gpvDpEEACyTYDkKMZZRehWHVKEkcvgSPlWbR2kWuivCSTm7xYe6Z8qyJQM1tuBI8Zjm2zC3EJJ0ClAE+AJvVB7eJhIcOeei7eVKjl+9AtVT2gbNK8OXU9tlQcB4wDf3X8qR8btuXMS7/wC3iWsh7nA0hQHkqR5mpNdyqzqGEfDiErTMKEiRBg6WOlqFu7ww5iGw0c7DfSQVCFpibEAxaNRxoVtXHLawjamnlh4MIcS2gJyhCUpzKWCLpiRJOsADWsGKCsfhHj2cXhSlXjEkfAUKhuFWNopxGHaWISXgAEzoSYI74M0ytpAAA0Fh4CuX7iMqcxqGVptgg8QY+sVBIvwiSRXTcUlzKeiyZotmJgHyBmnVa3iO17RE35xIeLsKGXD5UASJU4sjMY4hKRHjTzgBDLfchP8ApFKe0t0nTg0tJabU9mKlO5hJuSTmUAq8i3dTSwshoAoWkhAERNwIiUyDSKCCSZzEUAJynCFS8O6gWSg9Ms8+yhI9VE007oDpl9MTkTh2UNJUYgGOub25/iFVsFsos7MxGdJS65HVIIUAlSQBEfePnUWOwnRMYFlRAQ4vO8ZtmJRZR7kk68u6ogVuZUm9hD+E2+r9uQy26Xm1oJJUkCDCjKVBKZTYcxfWq2y8ROOx750aSUj+X/8ABrNj4lDm08Q6CMjbeVJGkAJFuYhKtKF7NejZuLeOry49co/rVT6vr6QafpL26O0ugwzQyFxzEOrISkgGBAzGfqiDJtTsDSLuK2WsQW3QMy2ULbPJB6xSOWsnvSafA3T470yeSrmuSocRhApJSdFAg+BtVsJrMtV0XJ6p85NYYtrW2dUKKT5Ej5VMU0V3rwvR7SxSea834gFfE1XwGFC3UIVIClAGNYr6nC45Os+J8nnU88oPMpZaZty79InnHvkUO27ssMu5UklJAUJ1vwt3ir+5qocWPsg+hrHx7Lk4NnT5EfuJr4INj4sI3XcekWnGspI5Ej0tUSk0W29hsmJdH2yfI3+da7Ew4U+kKAIvY3Gh4Vs5oGHmnpV+lzLyyc3KHmvWBVioiijW8ODS2+pKRCYBA5SAT76GZKfG4yIHHQ7wuDjYoe20r5K8yVZ6Os6OmqDXDW4hjEkQTKNPAivofdhEYRoCRCePia+etzTGKEWJQr4T8q+g91Xc2EaJESDb+Y14/Eis/wCk9fhmvB+sn21/d/zChKF8KK7cP0XmPnQhkXrDl+KbsXwwZsva5deebUB1FdWOKQSDN73j1qjvE2GnW3kiL9aOJF/MlM+lDtmu9E808ey8taTPeqPmk+VMe8GHzsLtdIzDxH6SKyqdt5cjfaaYNwFJjgtQ98/OqW02i46lsJzSyviBBzJg37x76h3Weztrg6L+KR+VGGNno6TOZKoiSo6coBAjyo9Ye0obKxSXsOAu8AtrB7rGfFMetImG3dnB4xnVbTwU3FyrKItzzIJ04kV01WzWkmUtoHeEj3mL1sEVxEIIiENkvJcQsMrcQ7ggwtI6pQrIBfPFpA9/nE1snE9FhUZEBzBuSSXUwUk5osCRIjyroCkUlbz4aH3kcHsKpQ/5jZJnxgUjbRxvC+5+zcjuLflP07ogJMgBIvJgXzKPpTPnoTu3hC3hGUkAHo0kgW6ygCfjRRCaaz0kyB1m2atxWJFc5e29jDtVeDw+I6mYwXG0KywjOoWAJAMpF5pxORNd123nRoqNzCJV2kpPiAfjSzulva48+9hcSlKX2Sq6JyrCVZTAOhEg94PCKalrAuSB4mKNCKylTRi3j8I0cWhroUHO2oqIABIgiCoAEDqxY8aHtM4N1lLeR9ppxyAAo5ekt9pXwirOIxYOJxboIPRMZUkHiQP6pFQYXD/+nNfedPrmHuBrEWNmv7uB95oA2/vgmWtq7ObacYdL6krbAbQMqTmTMQrsyINzIgURwu1lnFOMqKMqEggiQZOW1zB1NQbeGbFYRv7aln+WD8jQfH5SNoOqAMKS2kkTHWCbcjYUzMVO3n6XFADDf+71HispFRiXnA6E9KpTSG0N5CYSoRmJANyYVqDyp2w5JQkq7WUT4wJ99Xx5NfaSdNM5P7RMIf3nIHbaQfTMn+mheEwykLSo2ykHv1/KaZvacnLi8MsRJbUL80qn+qgqVD60wqZmLGTfW3OtL8flxpylAqRx+zMGXJzXJv0/iXN7sHmLS08in0uPcT6UP3YlOIANpSoe6flTFj2ukwua8pCViOECDFjwJ9KA4BJD7J4BZnwKSPjFZ8XHt7ueHYbURcZ/ZyHL7wpIYGyOx+083vw0PhQHaQk+YlPyFVt2m/px3JPwpm3lw0pbWNE5gfOCPLWhuw2/pj3JOg8NfWqL7TvheSV7VdyZ9k/5/eA/e6r/AN+kF72Nf8R/In4UFKKaN6GZf0nqJ+FCFsAHs2+9Xo8L7TxJhVSDYA8feYOI9lZ8mVnBFE/P7QbkrXLRBtpLk5IsOZ/W08fGvHGQmMw0FwLzarn2rh7A3FT2LnO5Irzv9pJuxbFN2mcwjxSoV9DbrJjCMi/Z466mvnnY932lJIs4CBEWuBJm4g6RX0PuyqcIySMpy3HIyayNxAz5dQFbTWvCtw2PSTdm5vt0/Rj7w+dL2JxobB1Jy2SASSeEAAnWju8bkNp73Ej3GhBXWfN1l8XwxYd3fK8IgJZWH5Ek9W15uoxEEacRTEytwtjpEAKiFdcEE8dAdatBy1ROms4AHSWuAd2tknDqdQVA5iFDuuRHfaL0bCiJiJ4TpPfHChjT300c0n5VdKqW62jhbi2/vVi1JfUhDM4e60HOSoAqCsqptGUnS9F9i7xN4jCjEyEIg58xHUIsoE6WPHiCOdB9jwNp4loiziSfGcivgpVIGFeW3gcSyNGsU2T+FxN+7M2mip2uZS5Q/v6TsGD22w6lam3UKSjtEHs2mVTcCAb91K2KxzWNdYU2H5UqGnFJyIKCfpMpEZuoFWVcgGAYNVtp7IxDysTikthtt/CLSU9ICpR6OUmEyLwnU86s+zHFdLhWuPQhaT4lRj/KqiekdXJNR5isFYBUgTXVcpdTXOBc6DXwrmXsyBxGPxOJPJRHi6uf9IIp130xnQ4DEL0PRlI8Vwgf6qUtwVjC7MxOKNpKiO/IkJSPNwkUdxNGMf42PmhKW6mMSrbWJeJAQn9oWVcAgGJ8NDR5W++IdZexLLLX7OyoAhwqzrFpIjqpjMDF9eNIuxGCjAYp7/EU2wDzv0jnuSketNGx938W7swNNlgNvHP1s4X2gbkApIOQcNKBM0uidT2pfvDm0d68InDMvLYC1P2Q0EJKioGFAkiICoE8ZFq92TtLDO4kM/s7rGJbBJSSRkSANFJVlKTmsAOJpX3y3fcw2DwSxBVhyQuLgKWoLSfDMMvmKObXxyFML2myoAuYYMgDVLinLmeaZI/lrqB3kTjWhp7kj7ekvbQ2tgv2hJVi1JdblMi6RMylSshSDrx51HjNmNBK2P2xpJdUHSHMoUZuCOuOqTfSlDC7SZRsl1on6VxwKylKtApEEKjKYSk8ap7el1rZjJN1NkT3LdyJ9Amp6VbqJXkUdietftvc6bg9mvsuuqQGlJdKSRmVKVXmBlgi5MSPGieA2k28kqbUFBKikwQYUNQYJE0q7wbsNYXDvv4dbrJDRCglxfXVmTkUo5pzAzPPMa29mGEKcGV5lHOtXVMQIhMi0yYvfgKcDTsJmKBkL34Eqe1FIBwqj/EtOsahB1g8qANZTBk2HG4GXTnJ7ppk9qQ+gYVfqvxI70L/ACpPbxoygKFuBVp8Iv7qz5xdVHwMBsY1bCcStCkxaSIt2Vf9zS6pjo3gDMocjncKgzymavbMxgaVM9UiFHgDwPICZB8Zqzt/CCC6B2om9goCx8CPfWQbN/2XB6iEccPoFTwI99vnQrYbMOLiDCRHgTRZ9OdhxIPWKLeIvaqWwWldZR4kD0HqNamNgY1/gqoO3lbl1VpKQmB35QfhQAYdZurjEJgcDcHmYtRvbJJxLmW4nSbyEgG0Xv38KoOYkAGbctL/AC99XUsBUqoQgXtB+JBSpBSLGAPu6wO6bRW7qRMz3R/vxPuqPauICshQk2TqQJCuNryKjLa3RdQHPhPlF9edaQuwJkDlFlQL8SXCQ280ZuFJ9M3f619EbtCMK14H4mvnMbMAUk5gYMk+B8dK+jN21ThmyOR/1GtnDEFjU87iyxAsVIt6EyyDyWk++lXeDHLZwrrrcZ0JzCRI1E28Jpr3pP8Aw5+8n40u7UwXS4d1oEArQpIJ0BIgE901TJWsXJY/gNRD2pvBjm8My+X4DxVCUoSmAOyc2pkeFTudM1isC6X3XGX8s51khK1JumNIhQItwPKrXtFwYRgGUp0aWhI8Mik++BRTd7DoxGz8MHBOUII5hTaoF/5Y8Ca0F1CawNrImbQxfSTvQMwbQbOKQlLiFKM2CgTEHgD4UcKa5i+gMbbTlASkuJgAQOugaAd5rqC0gisORAtEdxc24XLWD2MQtsbXRhttNrUqElsZ4uR1VpukSZsgxHKod29g9OxjVOBTZxTmZsZFEpyqUtKiADHWVEcgeYroDGESnspSn7oA+GtTlFIIOULsmJWC3hewrLLOKQ21kABWp1HXbTYZWyQokgBMnTWJtRD2c7JaaYccZMtvvKWnuQISAOYBCr+FVPabhSrAOECSlSVD8QSY8lGmjZGHLLDTZMlDaUk8yAJPrNG6G8OmjUICtqrhyt0uUA4jFTFXfvZeMxbIZabaCMwUo9L1iRMAApSAJM68BpS45sHaDmFawRZDDKDK3ArpM5zFUlLcnUk5YuQLiKe8ap9LhW2EqScqAkk2n60DTrKg/ZAPA1ri3n0PSEqU3ZISkJJJicx4pEqN5MdFGU5wabeVTMVFUPP6xe3k2EhOzE4diZaUlcKSUqX2s5hQEqOYqjugcKubqb2snDMsoC1PoQlBaSkzItJURlSnjJNvG1F8NttQJDjTiZUYMdUJKsqZUYvpJ0EzpVhG02XVBJhRVoFJB/i4Xjsq1/hPdRrvF5trpbzf6xXc2406/tPDPuBKIhGZUCEt5V5Z4hYCoHG9JuyC4rZGIF8icQ0RykiFeh6P1rqJ2FhMQiVYZspzLAlAEwopKhljtFMzxEV7+78P0SmkkpaB6MoBlMkhMBKgfrKAkce8UCLlEzqg2Hj0+8j3KSP3fhxqMknlJUon3zSdt4Bzb+HQNEdFYaWBd+dM2H3Fba6qHny3Mlpa8zZ+8hOXMO4mDxmqCdyH044YwYhtxeaSlbRQCMuSBlUcvUsDB4a0L7Qhl1s19b9Ze9ozuXZ7g/iUhP8AnCvgmrO4TWXZ7HeFK9VqPwqvvrsp7F4bo20DMFpV2xBACgRJyx2p04VY3UU82yhp9noujSlCYJXmjVRKRlQDa0njpXd4tjkae936Sh7T8OFYJMmMryDPksfOkfAYaFR0iVCBZVxAvYEX91P/ALSAP3e4TYBbZPhnSPnXNU7DK05m3OGhj/vUc/zNRMf/ACNDrLeXsjvATM+/Sh68aoNrDbmRIHYKdRGiZMpHdcCq2z8E43dSha5EkfME8avKxEoIKjcEQb90jj8a88KcZ2N/39ZrsMOlQphmVFsICik5Ym3Hh3VUw21XGwG+jCVoGXNNiRYHLwnWDVrZOIltBj6o1oZtFw9O4CoCbpAOkgE2MA3POiwO4nXYBgTGuuBV1jNqSU8O8geNSBaikZlZweRtPen1qutK1KkEKvrmi3npV9t52xLYjuURfnIgGrsaUVUipJPUyIYFJNllIPIXv3XqJ3Z8pgOZr6qAHp/uauvGRBSAoyJ4nw63KoMHggFfWCediJ86mHPW/wCJTfpBjuFVmISUzHAwT4g2Jr6H3Tn9jZnXL8zby0riGO2akHNnOlpE+kX99ds3LXOAwxmfok38LV6HA5A5NeJi4tSo3lH2jIWcEeiVlUHEHlICpKZ4SKhQQRWvtV6T93LSz/eKUkC8G0qMd5AIiosGqUJJtIBrTm+KSxfDAftEZnAOH+FSFf5wPga09na82AQP4VrT/mzf1VPvpjmzg3WwoLWtOVKEddRVII6qZIFtTQj2dvOssradw76QVlaVFshNwkR1og2nlVlF4CPncixIzg/KoF39R0e0WXP+Wr0UR8AK6Um9J2/ewF4rItA6NSQRKyIIN/qFRBBn1pv2euWkE6lCZ8YE++szkFR8poxgqzHzLCBWxVWmetHHandStEmUNpIDi0NkSCQSO4db5UQpeb2mDjw3xLK1DyU2PfKvSjxXUWMsFmxr1Kq0zV6DU7jVMGD6wV0jljMZreERpXjeGdGj03nrInymdPCpUrqRKqsHkWWQBT4/wleak/I1o4+71obBIPVOYQUyeOoVA9VCrmasLlG4oEFsKSSUBlbeYEEpTl6x1unTnmmoV4DDFKSsFPSZlSokHMbkm8BUmYjUWGtGg5UOLxzbYlxaUj7RHw40Q0JEHtYBsqIafWD2iArMLkTMfIgjNGkCr2Dw6mwc7qnORVAI15ePuHeSDxG+mEbKiklSjrlTrHeYHD4UF2nvm46FhCMraMhVBCipCgu50ywpBTF7xrMUbJ2i1W8ZcZvcwiYJWfs6fiNrX0mtcHvth1iSVJHMpVHqBY9xANc8bdWV9G0lalaAJEkx1blN1dW0z38aZtmbl4hwD9pdLaP4EGVnjdUkJ99cVK94dSmFfaGA7st/KQQQgggyD9IjSuQsbYVlQEZQEDrBQGlhoRF5rsm8mzG0bNeaTKWwjnJHWCiZOpm81yN/dhPabOdPEXnS1xx48vfR1JsGi03VYxs7ZbWDAgcROguJKTMxB05VacbQlJWCeYyk27uIApK2fs94gLAnIT1SZMi8RPGx7+FEMBvUoKyKQb6kW7pvroPSsmThTf8AjPrLrxHZo0bCflq3BRFxw6xvytWm1dkdMSpUlIE2iAY11kGOdqH4LaUOOciARe4JSER61ZTtIqWpQkRYSRYX1FxrU3VgdQlhpK7wSdnlrrBXVm0C48739avYTGpJjpPEEn4aVccc6pNuM21tx75499U0YuRClSOGkcuFCzkBsf39olBNwdpVxmwFrV1HlgTopJjyIkVVRgH24AKTHEKBmO4ifdRN3DLJloiINo1twGlRNZgrrlKk8lSDPlx76ZXNdQf0gKC73nuEWsxnSAqbQY8Y4WvXcNzv/JMfd+Zrh2IVcKSIANok2MxeO+u27jf+n4e+bqaxHE8K1cEv+Qn5fWZ+JP4APnAvtexZawCXB9R9o+UmfUSK12StLmHbNlJUhJEiQRAIN/WintAUkYTrpCh0iBcTBJgGIMmTQXYGKCsO2U6RbhoSNPKteY00liFrLmOfU20oti4iAAeYBsBwEnSqK9oOOodSltTTgSkiSAespQsfBOvf3VdddMGImLTpPeapFLpzStKZEDKk2vrJN7SKz8yW5cD7UweJUkAqSkINlTmKjCxmuNBmEJN7EEmyiW2C4f2dsKMqAgmIuCRpwqri8ESnrOuG0WIT8NT3mvN3EBLRSJhKiL31v86QtKKm8LlyqmKxEA1Oo0H23icqD4VB2MuqiJzG08m1W3VGxPQ68FAjT75FdIBrlGKwqFpUkBalFViCDKp63VBlN5t3C9MOzN83GkJRiWlOEAfSIKSSLxmST2oF7+VKXDAV1iqQCbjxmrcGlNHtAwv1ulR4tq/pmr7G+eEVo8PNKx8U0AG8ShZfMYUmpEUGa3mwpMB9ueWaD6GpMVvIy3ErzE8E31+VWUEyLkeYZobtXbbTAJWq4E5Rr58vOlXaO/KlCEFLKSO0o38Re+si2ovrFKGP24grhCnFrV9chIlUnspIkC5Gs+M1YYyesznJXSNGN3yfeMNDIg8Rqb/xdogjikfqI/YnXFddYvqbknT6pSo+saVC23iQQpZUlMwCVok24toJJFjewvTPgt3m3UhbmKS2CP7tOREealH4UQAICSYvq2RlBJJPflSDxtGcT42rMCwCvMg9UJyKBgFckKASQTBSQT4k86cX9gYRDDnQltbuRWRS3ErOaDESYBJ4gVz7dfGJRjcMlR+jKwTJgZjpM8M2Uk/lXEXuJw+c65sTYiMMjKkdY9pXEnl4D9aJVV/ebX+K3+NP516Nps/4rf8A1E/nXdZ3SVt42s2EfTMS2b1z3C7NWgDKsKA5fLnen7beLbVhnglxBJbUBC08j31zPB4m5TadD4RYQLkWj0qWUWKlMZqXXsO0FSeqdSZ1sdQLHhfwqjtHZKFKStMajNqSU38yRrcfnWYvGkZSQopMGSdCZny/33Vu6SJF9L6aaXve/wARUFVlo3GZge0qu7LkBaCRYAjSIk6iyoJibXFS/uhJH0oV3GeHEVOHSkdoG0jrSBqDIuBzq6EEg5kGRFp0AnxtpbwvRbIy9460ZVGzouHFKQbQYtw8/wBONUntjLTJQOJ42PKNcvl86tsuwoplSSPqq7+c2NjRDAsOXMC1iJgwOERBGmkW8KBd0FztKtsYIwi1IAzGPOa9x20MqriUqm+gnl6/74UVx2ylKHWbJBEnq5gOFxBI46+tB/3OgTBUNfrH4Hqxb4UisjHU3WMQQKEw4lKpASLakASLg+vj3123cJMbPw/3P6lVws7IKTKPE215ac/dHCu67ipjZ+HBt1T/AKlV6PCadR0mYc+rTvI9/MS2jCKLpSE5k9rSZtrbWlfdvFBxgKGhKouDxPEGKK+10J/dyswkdIjxmTp30pez9YbwcHqhK1doiRMG54a6U3EVqjcP8MbCKjXQDaW/uFZMKczHkjrepmBW2zt8sO/2FHvkRFZSp8TUCB1ljau1EIGUnM4RKW03WrWIHkbmAIJJgGqe7+0U9K41IzQFxM20PoY9aQN9duOMPK6N3PnCsxAiAoiE8ezlSNdALamlbd3bDjOID6TdJEzxBspJPeJ9ByqowErci2cK0+g3HKUd78aMuWYmB5Te1G2NppdbS42ZQoSD+fIg2IpacCTiVLUAqMuWR2Ym/jWRPxNRm19ksShgtmE6JU6Y0AMSeEieF9Rw7xRfD7sYxxR+iDbcCApQNp5Kkg63Ea0WZ2uEJKjokEwO7kOdQbG3k6LMFys9okWBnLmKQZJgk6GDrYC1xwysbY3MRysOklHs/KlSpaECTZIK7eJgA62AiOdDtvbMDDkKIygAlw9VUQJCUpt1rySPWmfD75IVMoWkiSZgwBqTewFrnnQT2mM/RtP5ZynIdLTcd3aHwpjwmOhXb5xOc17xXf2gUWbRlM9pXaJ1/wBkRwqshRUrrG/GSY1vJEEVHhMcACOsARcA63kzz4W7qvN7RTASEgCSTYzJtcgiw4CgeaNgu3yigqe8ruNI4JChpEmTylQOo1AHdNeYtDfTtwgAIKerAE+I5z8KkOKA7UA8yIMXgC9hfShuL2o2laSmTli0TJ5xprNq5EfVZELNtUM7wYYZE9GlIIWJyiLHMIgmSZi/51X2i80kp6RIJgBRgqiw5SSe4cqoYjaynDAS4pRObqpGb3D41WTsfHSCELCFEXcgKA8CR40+PAVXSxjtkBawJQxu2cqoQy2hI4EEkidTpGnKqjO3llaVFtKgnWB3+Ypp2bugh1xZecBCSJzJylXdlzSeUgiipw+GSmGmkyk2lPdyBIHdJ5+FaKToBInUN7i9h3GnhJYWlJFlZUpTPcbDgRNSp2Y2lYkRMiTbKbkAmIHgfUa0adwRWhKSOiSDYFIBJve3WjW4iPWvHcGCJIUb5oEqFiYmLRNuVSfEx+EyiZV/OJPg90GjdBKDAgRImb3kz7tKrYnDoFyArnwPKTfUWv8A7F9Tq8oPYkgyNTECLExNuIrxZ0WpJAUOCpPHiNLHTurFy8y/FvNOvC2yyviMhSBOWNTAUCTmVpbqmRInyESRpQtKJcSkIAspKiryCesdJF+RjlRnoG8pAWDEGDYwq54yTPAaW51FtNISQEBSiUqX2gAEpExmm5iLRqe+poxU1/M5sercmUkvEjNckJCgYsEzZUEX490VN+0qJy5QhQiYFrAXPFIJI9fAUMRtZvMUrCkEgqAX+ffUydutkjMo20Jkj+XWPK1qscbHtFG3eXNoYnMASAQeMjgYJnl5Tpyq4ztcOyyo5SBZYuCSJhRi16Wdp7QbWiUQDJBCQQCDe/D3caCr2qtIMKIBTlPeOE/Crpw2pKkzmpp1vZmLVkHSABxMgQZzX4HiNT50PxOGS+lSh1VmwnMEnhMxcRbNzpB2ZvApRShWZYB6sHrCREoPOm/Ye8IVlYWkggCyrXAjy51mfh2xm5QZVbpBWMwLzI+l6wUCABwMHMJBMkWJ8fGu4ezpajszDFfaKL8frK4ikPbC0ZktuIC0qTmE+STfUEA10ndJKRg2QjshMDyJ5Vr4PJqbcdpl4haEXvbCP/DuFnW9Y7+dq+dHtrKRKEylPL3fIV9D+2nDBezCFGB0qD6TxrhWxd20OpdlJJTlyzMRfhxrawBfeZkJBsRbla5VBIGpAMDz4UxbL3Zx9lttPIREzYKy8wlShm7hTTjd7EfsDmHUhKXMvR5RCUkH6+UcRyA1ojsjbuNxaQnD4cJskdKo9QRrqLnwms7ZH6BRNIGP8zGCGt1EOIWHcSos9UhRy5lKKc2kSIk28qXNmOowwWnMlaiskQmRlCTcL9OFoNrmuqbM3CbRfEKLypJi4QCoyeqO1J5+lc53t2CcDjEqRJbWo5Pszqk+E27qXSSCp7xMj7Wok+xNo4po9UZ0OG6CYExOZKrQY7vHnUTO8uZ1R0vznS2tVdpMyARpa/C/+/Ot2Nmt5ZOHVrllDnHXjbSOPGooF+Jqi4c7FdPYRkw+2UpTmJ0Fbs7VcJSpLgMajMBrBiJiwSB5q50vvLYaUEK6VJIsCkK5j6vnV1GDaEKkQoGCQQCBE91UFdZo1ho14DFrW4grbRl4kDu53kWHLQUw7USMRh3GjfMm33hce8CkTZpSkylea0DrA0ew204oh6gIBiHmGgUB8u6oXHiTlSkhRNuZoltTZJOKVlgIUcwVHO5HrNG8DsxtshaFArHH9KvqEiEg/ZO5RWkKxClgm+U299M+E3cw7afo4QqCJCROnGZrT97K+vBFTnaCMuvgDQsEbmGmB2Ek3ewRZQsKyFwntJ1j0tRoMoCYsBziT6mlxzaUdm/fWg2gvuHOSSfdQDKIxVjC2Mdw5gLCiTMH4wRQTEIbSoBLsJOgXlgnjE8ax1wqHXeg8AEQD3SZqiEtOKylBXGtzY89RSl1hCNIcaVIf6NPWSAFAq1I7kgdkGQRPlUTWNVmKY4E3IGvIGPSONGnMI2odRCkLRoSokH1OlDsTstwnPlnnHH5iuDiHlnuJOnDqfy5SENwmyV3PElVoHfVR9taM6ZzoCurIgWOk3km/GtnGVEyoZREECPyvPKq2JWCiFEwk2AsIHfwpwwilTCCsMVHMpMSkAZuHgIIPjQhLim1lKklQEakpEWkQBxsL0Uw+1M7cElASPE92tDsa6oGR9IYBlPCf4jEURvtAR3gbGJS+870bYECBnJQIyrMpzdkyBabk6XoW4yAEDLlOVQMEnMoE3vZNuA5d9Mrr6roU0qSiTIgydCSdBFA8c242ALLSDOUkkZo4Dja0i9dRvaLY7wU5iQJgf7j3VXcxFW9oNggKSB1rkBMZD/CDN0wAaqHBqJEAwSYUbDqxJnQQCJ5TVl3iGE9nFTi0rQnrJOvCfmPzoztPHqQ6lakqQ4IBSRqPsnQiOV6D7I2ctwKS0oSm4JlM+B4g94FWsTjMS3lDqSMnPQiQJ7x1gJHMVnYW9CvrLKaWzHRjeIOKbvIKbAHiOHp8K7JuigDBsgaZSfVRNcR2S428hRUnKYCoTcA90aEjlzrtW5OKDmAw6wICkfM1DhBWQ0O0pxPwCB/a3s51/Z5bZAKy4jUwIEzXEGt1sYwcq1duwhXAcVH6ov419HbzKjDlUwEkEnkOJ8K4xvTtlvpAErlQN/++lacthpmRQRvNt391sO2czsOrj63ZHgk6+fpRXBb1FCilRmVEIHVAgLUgXSOonsiIJsTxpcY2p31A9jBJSgJBUFEm2aYNxPeff41ENUucYjcd73VdlqAYgmSbqiSANAATQ/bjnSsHpAM1yDHEE5VAQCOBvfx1IFW13IyqdSmZ0Nzx5SAe7mBUb+0/ognPny2nwrmNxdEqvoLjWRXZECQNY5iimEAShKUggHmbiePnFQYZQI7o10g/OpkscTXmObGkzzVJGwmy8ClYKhkKjAJMT4STcVZwuzEBspVITMhPJUXI5TetcK2mbwQLwbVZWqRAFifSP0qLFhsscWJE1s9kJjLJIj9bc69Z2WgDikC8zHuqXCpXmkgxEDwq6pokX99veaBx5L/AA3HXVXSCThjmGVRjv4/rVoYdUSlY75H5V6p9pA6zqRrxBmNezNV0bwsZZbzrF7pTGaL2KiK0jDxHY+sooeSnDulM5Uq9RVdSVTJaX4pVPxrU73kJ6jfC2ZUEkcIA186HNbyPudUKQ2ogkQmRAF7km81dcWUfEwlwcnmGQ2T/GO4p/KseWUAdZA+8cvxpeDeKWrK66sSkGAqL63AjjHvqi9ssKUk2VmzZr3t2hB+NaQvmVDN3jg5mdT2gr7pBHurfAYItiEwJpHGDISCmBIkkAiIPz0qfDNYhCUwp2cpzQokCCYPKgUB7ygyEdp0INqGiUkxyqJ3ErTA6OT3GkVvbuKSElKlKH1pCbjmDE9/hVpre/ECSUIVyMkcecmuCV3gLk9oyYzrdtN+GtDlbJcPIA8BrVBe9wN3G1gyOyqdeNxV7C70Mq+s4D9pP5U9EQEyFzCLScoHjPE1sjAPNoK0hRVJyozaKIIzkDSOHO3ARV87TYcgpdAPfb4xU7RN8qkqnvptRHSLpB6wNhv+HJMvKJAJJTICzlBIgdZQlSgNLCTxNJ3ENJSSpagXInMlUhEyQnq8VCLkQADcKimBWzFa9IU9wr1zEoMIcOYDipM03NiHHFpOz2FtqWlxScoJUcnVEhEADNfrFSRxOUG1VMPiU52kBBUBIyhMlQzEoRAjMVElau/KBGUQxY8MLGUAhGacuWOAElQOuoqq5gUNJ6ZhSkOITbqzcykgSSZgqAOtibRVNViT01vGA4fEpTkYwisqSYUUQDMXTYqVlBWmYN1WtYBttbHLi3OlU41nPUKsOUoQgKBCJ1myZJEdQDjazsjfRxxxpGKL2cJWhC2j18rgTmgkHMRlSbwQR2jpT5g2lrQFsbQUUgpzdKlKhACQUqBhSSYJk3v6zVQD+H++sqHBH4hfp9JzXYeP6IBmMqUpBObipUFRJiDFkiJEJEE13DcAp/d2Hy6ZTH4lfOue7Xdw5bUjaCsO6jLZbKC2rPJuFkhIERYTJmdL9I3L2aMPgMO0nNCWxGcQqDKgFCBcAwbCjiQay9xc1hApFf8AesNKSCIIkHhSXtL2RYB4zkcReYQ4QJ7gZjwp1rK0kA9ZlBqIjfsZwI0L/wD1P/rXjvsXwCten5f3vD0p8rKXQviHW3mIbfsW2eOD3/U/StlexvAER9KB3OR/TT1WV3LXxO1t5igx7LcGkAAOGOa/0qVHs1wgmzhnmv8ASmqspPd8XXSIlCLKfZ5hBolX4v0qQ7iYbhnH835imKsphjQdo1mKWK9m2HcsXcSkfYdy/BNUx7HcD9Yvq71OlR5WJFqeaym0jxO1GJbfsjwAAGVwwIuv9K2a9lGCSjo/pSkaSvs8bHLanKsoaF8Q628xQc9l2DUACHLT9eNfAV6j2XYIGcq7gg9bWSDy5gU3Vldy18Q628xVe9m+EVM9JeNF8tOHdWOezXBnVK9CO1zEHhTVWV3LXxO1t5ik97McGoQQ5aPr8tOFb/8A83wkz9JpHb9eFNVZXctfE7W3mJavZHgDl6qxlMiFDw5XqJv2OYBKcoDoEz/ed8wercU81ldoXxO1t5iQr2P4ExZ2wFs/LjprWifY1gB/jHxc/SnqsrtC+J3MbzEIexXZ97PX/wDk+FrVqn2JbPCsw6cH/m/pT/WUdI8TtbeYlM+yfCo7LuKHd00j0KTVxHs5w0QS6r7yh8kimmsrtC+J2tvMVHPZngzqlf4v0qBXspwZt9LHLpP0pyrK7QviDW3mJeG9kuDbWFpLwKbj6TQ+lYfZRhYUA5iUhRkgOgXvp1ZTqdI1p0rKAxqDdTg7DvFHY3suwWHc6QJcdVw6ZwrAvPZNje95purKymAA6QEk9Z//2Q=="/>
          <p:cNvSpPr>
            <a:spLocks noChangeAspect="1" noChangeArrowheads="1"/>
          </p:cNvSpPr>
          <p:nvPr/>
        </p:nvSpPr>
        <p:spPr bwMode="auto">
          <a:xfrm>
            <a:off x="84138" y="-85725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AutoShape 42" descr="data:image/jpeg;base64,/9j/4AAQSkZJRgABAQAAAQABAAD/2wCEAAkGBhQSERUUEhQWFRUWGBwaGRgYGBwcHBsYHhwaHB0cGxgdHSYfFxojGhwYHy8gJScpLCwsGh8xNTAqNSYrLCkBCQoKDgwOGg8PGiwkHyQsLCosLCwtLCwqLCksKSwsLCwsLCwqLCwsLCwsLCksLCwsLCwsLCwpLCwsLCwsLCwsLP/AABEIALkBEAMBIgACEQEDEQH/xAAcAAACAgMBAQAAAAAAAAAAAAAFBgMEAAIHAQj/xABJEAABAwIDBAcEBwUGBAcBAAABAgMRACEEEjEFBkFREyIyYXGBkQehscEjQmJyktHhFBVSgsIWM1OisvAkc5PxJTQ1Q2Pi8hf/xAAaAQADAQEBAQAAAAAAAAAAAAABAgMEAAUG/8QAMBEAAgIBAgUBBgYDAQAAAAAAAQIAEQMSIQQTMUFRoQUUMmHB0SJCgZGx8CNSceH/2gAMAwEAAhEDEQA/AO4LWACSYAuSeVA3N9MMCRnJgxOUxPcTUm9jpGHMGJUkHwmkNTfWg3SRceFQyZCpoS2NAwsx7G9rHNXp+tajfFiCeuANZTy86RWW4ISdDe1/KpMaRcRMzNvd32qXOaU5Sx3G+DESCr8NaJ30w5mCoxr1dKRCq0ITe0Rw5+6sSqFAG1hMjU3+dDntDyVj8d72Pt/hrw74sfb/AA/rSKMQREwCeAuOOvIVgSAogWBFzyOgNHntO5Kx7O+GHiZVETOXhXre9rCrgqI8P1pCQq0EAwLnTx8q9w46MZddeGl9Ioc9p3JWPY3vYgnrwOOWtU754cmAVTE9nhSEFFGdSj1AbA6XA+dD9rY8hHRtJKnCk9m5TfW164Z2LBfMVsaKCTOnK3xYETnE6dX3eNene9gfx/h/WuBrxmKRAUXrXuFWPmKlG92IEZlAjvSL+OhNegeHy/lIMx+8Yu4M7r/bTDSBmMnQRf0mt1b2sD+I+Cf1rgWI26VrSvKkKEXTI0nh7qOYXfpFwttQEz1SLH3W7qkcXED8soM2A952I71s/b/DXh3uYmJVP3a5Zht9WDGckGeIOnwqZzeBhR6rqY8Y7/dUWOZeq+ksBiPRvWdN/taxmyyqfu1n9rWPtfhrnDm8DCsxKgco4AkgacB43rGN4mlNhSFSJ1MwfA1FuIK9Y/LSdHVvcwBMqj7teJ3vw5Eyr0/WubvbxNtiQlRAHDQ25zQte+DSkZ0tGRIAKgO64HGiOIY9I3JWdb/tlh5iVT92tzvYwNcw/l/WuObH3tS+XA4gIUCAjMddfrd0UUe2wtJyZQskZrcYnTSYIqTcbpbSesHKSdIXvvhgvJK5iewakG+LBnt2+zXN9l44vEheVKykKRGpR6njrRNh6FkEkA3jXXW/KqLxBIsTuSp6R0XvmwCO2ZE2TW39r2Pt/h/WktwawbgetRKQBluRNyOBPj8KbnNO5Kx5/texzV+H9awb3MTHX59mkZOGSZBAIMTxuTetEnKDBsk3nhyoc9p3JWO6d98OTAzyOGQ1uvfPDjUq/DSQbi4kjQjnWjTZKb8OR46jWu57TuSs6Bht6mFqCQogmwzCBPjw86L1yhskqhQvHDjXSdhvFWHbJMnKL+FvlVsWQtsZLIgXpKe9qZw/8w+dI7L0kyD3fl76ct93AnCknTMPdJ+VImzHkuaqyqWRJgkQLaTQyY3ZthCjqq7mWmwUqgQBGh0zePhUTmIIUNTr6RTLh92W1avLjkABw759ap7ybstt4ZamlLLiEGCVSbCQLDnS+7ZIDxKDeBoAP3pAHAWqssBCznMCJEmBIsIJ8zQB/EOoxC82bIpYyg3gqB0E9nuiKZN69nu4llpSWStSQLaJgc+QubVJEVgd+kU8S22lYLxW8DKAJcSYJJE8DcQOVD3t/UEgoQpU+XuEzaqzns7xTqsxKEA8Fqzf6fOiLPsuScvSu9kRCEx49ZRJ1mpGhKKc79BUB43el8oSps2dJASAJERaed6t4R52CXVK4TnVM6RAEnXhrTRh9wsKhKRkKspkZlHXyiaMNbLbSOqgDy+evE1FmPaXTh3u2aKOIeecSlUKFpCQDr9rlaiu4OAJW66rkEJvP2lf00VxbcA1d3bwQbYEWzErP8xn4RU8Vlt5fJiCgNcIFqo14JB1Sk+IBqnvHtoYVguQCqQEpPFR+USfKreHdU40lXZK0A2vBIB46xNaNgdpPciVXd38OrVho/yJ/Kqbu5eEV/7CB4SPgaFbO3seVh33lls9EQkDKRmJ781qJDeRYGHloKViBKUpXEaG+YaQde6uGduxM44R3AlV32eYQ/UUPBavmapuezbD8C4P5h+VO4RaqP7yaLqmc30iRJSQezrOkERVveMw/Of3k+ThPVB+0THdw20HKlxf0ljpaOsIt3VCrcrL9GHlR2rpHpExrBpxcUl0JW0oOBKr5TPC+nG+lYWMziSBIymTB7o1rO3E5/8Ab+DGHD8P/r/MTv7ILylJekHXqfrSxtnYxwa4PWDgOVWl7SCOfdXXThKXN/Ni9Lg3CB1mx0if5df8s0cGZ+YBkAIPXYD+Kls2JOWeXYI6bk/zOYMPlp3O1AEQpKhII8KKq20FKzKMERAHC1/LuoKwZE1uU19E3s7Bk/FU+Z99yqaNRr2RtdIWMrobBUAZt1YkmfGbU4YbFJUQcwISeqUmfWuRZaKbL2OpxtxxK8pRoOcCdZtWbL7PxYhq1UJpwca7HSFudLW2npEApMniJHw+dbuN2Ohi4vHgK5aztx9OjqvMz8aus76YhMyUq8R+VTb2dlHQgy6+0cR62J0FxiADoYFhw4nxr3pCmxggkCfHupMR7QzotoQQR1VfmKnw+/zOikOD0PzqB4PMv5ZoXi8Lfmjj0MAAxHMe6arOtgKkAkm4E6crUHw++mFgjpY5Skj5cquYjbzDqfo32wqP4gI/XSoticdVMquRD0Il1TSpBBGWLzr610Tdz/yrX3fma51hsYhYMKEgDiD/AN5NdE3aH/CtTfq8PE1TB8UTN0lfe/BdLh8trqGvgR86Vdl7upSkSfS1O22f7v8AmFB2kwBVMmRlNAyaY1IsiT4FsJ/WrmIQFJPeDVAORWr+OCR2gPMUVzdmgbCD0gpvDpEEACyTYDkKMZZRehWHVKEkcvgSPlWbR2kWuivCSTm7xYe6Z8qyJQM1tuBI8Zjm2zC3EJJ0ClAE+AJvVB7eJhIcOeei7eVKjl+9AtVT2gbNK8OXU9tlQcB4wDf3X8qR8btuXMS7/wC3iWsh7nA0hQHkqR5mpNdyqzqGEfDiErTMKEiRBg6WOlqFu7ww5iGw0c7DfSQVCFpibEAxaNRxoVtXHLawjamnlh4MIcS2gJyhCUpzKWCLpiRJOsADWsGKCsfhHj2cXhSlXjEkfAUKhuFWNopxGHaWISXgAEzoSYI74M0ytpAAA0Fh4CuX7iMqcxqGVptgg8QY+sVBIvwiSRXTcUlzKeiyZotmJgHyBmnVa3iO17RE35xIeLsKGXD5UASJU4sjMY4hKRHjTzgBDLfchP8ApFKe0t0nTg0tJabU9mKlO5hJuSTmUAq8i3dTSwshoAoWkhAERNwIiUyDSKCCSZzEUAJynCFS8O6gWSg9Ms8+yhI9VE007oDpl9MTkTh2UNJUYgGOub25/iFVsFsos7MxGdJS65HVIIUAlSQBEfePnUWOwnRMYFlRAQ4vO8ZtmJRZR7kk68u6ogVuZUm9hD+E2+r9uQy26Xm1oJJUkCDCjKVBKZTYcxfWq2y8ROOx750aSUj+X/8ABrNj4lDm08Q6CMjbeVJGkAJFuYhKtKF7NejZuLeOry49co/rVT6vr6QafpL26O0ugwzQyFxzEOrISkgGBAzGfqiDJtTsDSLuK2WsQW3QMy2ULbPJB6xSOWsnvSafA3T470yeSrmuSocRhApJSdFAg+BtVsJrMtV0XJ6p85NYYtrW2dUKKT5Ej5VMU0V3rwvR7SxSea834gFfE1XwGFC3UIVIClAGNYr6nC45Os+J8nnU88oPMpZaZty79InnHvkUO27ssMu5UklJAUJ1vwt3ir+5qocWPsg+hrHx7Lk4NnT5EfuJr4INj4sI3XcekWnGspI5Ej0tUSk0W29hsmJdH2yfI3+da7Ew4U+kKAIvY3Gh4Vs5oGHmnpV+lzLyyc3KHmvWBVioiijW8ODS2+pKRCYBA5SAT76GZKfG4yIHHQ7wuDjYoe20r5K8yVZ6Os6OmqDXDW4hjEkQTKNPAivofdhEYRoCRCePia+etzTGKEWJQr4T8q+g91Xc2EaJESDb+Y14/Eis/wCk9fhmvB+sn21/d/zChKF8KK7cP0XmPnQhkXrDl+KbsXwwZsva5deebUB1FdWOKQSDN73j1qjvE2GnW3kiL9aOJF/MlM+lDtmu9E808ey8taTPeqPmk+VMe8GHzsLtdIzDxH6SKyqdt5cjfaaYNwFJjgtQ98/OqW02i46lsJzSyviBBzJg37x76h3Weztrg6L+KR+VGGNno6TOZKoiSo6coBAjyo9Ye0obKxSXsOAu8AtrB7rGfFMetImG3dnB4xnVbTwU3FyrKItzzIJ04kV01WzWkmUtoHeEj3mL1sEVxEIIiENkvJcQsMrcQ7ggwtI6pQrIBfPFpA9/nE1snE9FhUZEBzBuSSXUwUk5osCRIjyroCkUlbz4aH3kcHsKpQ/5jZJnxgUjbRxvC+5+zcjuLflP07ogJMgBIvJgXzKPpTPnoTu3hC3hGUkAHo0kgW6ygCfjRRCaaz0kyB1m2atxWJFc5e29jDtVeDw+I6mYwXG0KywjOoWAJAMpF5pxORNd123nRoqNzCJV2kpPiAfjSzulva48+9hcSlKX2Sq6JyrCVZTAOhEg94PCKalrAuSB4mKNCKylTRi3j8I0cWhroUHO2oqIABIgiCoAEDqxY8aHtM4N1lLeR9ppxyAAo5ekt9pXwirOIxYOJxboIPRMZUkHiQP6pFQYXD/+nNfedPrmHuBrEWNmv7uB95oA2/vgmWtq7ObacYdL6krbAbQMqTmTMQrsyINzIgURwu1lnFOMqKMqEggiQZOW1zB1NQbeGbFYRv7aln+WD8jQfH5SNoOqAMKS2kkTHWCbcjYUzMVO3n6XFADDf+71HispFRiXnA6E9KpTSG0N5CYSoRmJANyYVqDyp2w5JQkq7WUT4wJ99Xx5NfaSdNM5P7RMIf3nIHbaQfTMn+mheEwykLSo2ykHv1/KaZvacnLi8MsRJbUL80qn+qgqVD60wqZmLGTfW3OtL8flxpylAqRx+zMGXJzXJv0/iXN7sHmLS08in0uPcT6UP3YlOIANpSoe6flTFj2ukwua8pCViOECDFjwJ9KA4BJD7J4BZnwKSPjFZ8XHt7ueHYbURcZ/ZyHL7wpIYGyOx+083vw0PhQHaQk+YlPyFVt2m/px3JPwpm3lw0pbWNE5gfOCPLWhuw2/pj3JOg8NfWqL7TvheSV7VdyZ9k/5/eA/e6r/AN+kF72Nf8R/In4UFKKaN6GZf0nqJ+FCFsAHs2+9Xo8L7TxJhVSDYA8feYOI9lZ8mVnBFE/P7QbkrXLRBtpLk5IsOZ/W08fGvHGQmMw0FwLzarn2rh7A3FT2LnO5Irzv9pJuxbFN2mcwjxSoV9DbrJjCMi/Z466mvnnY932lJIs4CBEWuBJm4g6RX0PuyqcIySMpy3HIyayNxAz5dQFbTWvCtw2PSTdm5vt0/Rj7w+dL2JxobB1Jy2SASSeEAAnWju8bkNp73Ej3GhBXWfN1l8XwxYd3fK8IgJZWH5Ek9W15uoxEEacRTEytwtjpEAKiFdcEE8dAdatBy1ROms4AHSWuAd2tknDqdQVA5iFDuuRHfaL0bCiJiJ4TpPfHChjT300c0n5VdKqW62jhbi2/vVi1JfUhDM4e60HOSoAqCsqptGUnS9F9i7xN4jCjEyEIg58xHUIsoE6WPHiCOdB9jwNp4loiziSfGcivgpVIGFeW3gcSyNGsU2T+FxN+7M2mip2uZS5Q/v6TsGD22w6lam3UKSjtEHs2mVTcCAb91K2KxzWNdYU2H5UqGnFJyIKCfpMpEZuoFWVcgGAYNVtp7IxDysTikthtt/CLSU9ICpR6OUmEyLwnU86s+zHFdLhWuPQhaT4lRj/KqiekdXJNR5isFYBUgTXVcpdTXOBc6DXwrmXsyBxGPxOJPJRHi6uf9IIp130xnQ4DEL0PRlI8Vwgf6qUtwVjC7MxOKNpKiO/IkJSPNwkUdxNGMf42PmhKW6mMSrbWJeJAQn9oWVcAgGJ8NDR5W++IdZexLLLX7OyoAhwqzrFpIjqpjMDF9eNIuxGCjAYp7/EU2wDzv0jnuSketNGx938W7swNNlgNvHP1s4X2gbkApIOQcNKBM0uidT2pfvDm0d68InDMvLYC1P2Q0EJKioGFAkiICoE8ZFq92TtLDO4kM/s7rGJbBJSSRkSANFJVlKTmsAOJpX3y3fcw2DwSxBVhyQuLgKWoLSfDMMvmKObXxyFML2myoAuYYMgDVLinLmeaZI/lrqB3kTjWhp7kj7ekvbQ2tgv2hJVi1JdblMi6RMylSshSDrx51HjNmNBK2P2xpJdUHSHMoUZuCOuOqTfSlDC7SZRsl1on6VxwKylKtApEEKjKYSk8ap7el1rZjJN1NkT3LdyJ9Amp6VbqJXkUdietftvc6bg9mvsuuqQGlJdKSRmVKVXmBlgi5MSPGieA2k28kqbUFBKikwQYUNQYJE0q7wbsNYXDvv4dbrJDRCglxfXVmTkUo5pzAzPPMa29mGEKcGV5lHOtXVMQIhMi0yYvfgKcDTsJmKBkL34Eqe1FIBwqj/EtOsahB1g8qANZTBk2HG4GXTnJ7ppk9qQ+gYVfqvxI70L/ACpPbxoygKFuBVp8Iv7qz5xdVHwMBsY1bCcStCkxaSIt2Vf9zS6pjo3gDMocjncKgzymavbMxgaVM9UiFHgDwPICZB8Zqzt/CCC6B2om9goCx8CPfWQbN/2XB6iEccPoFTwI99vnQrYbMOLiDCRHgTRZ9OdhxIPWKLeIvaqWwWldZR4kD0HqNamNgY1/gqoO3lbl1VpKQmB35QfhQAYdZurjEJgcDcHmYtRvbJJxLmW4nSbyEgG0Xv38KoOYkAGbctL/AC99XUsBUqoQgXtB+JBSpBSLGAPu6wO6bRW7qRMz3R/vxPuqPauICshQk2TqQJCuNryKjLa3RdQHPhPlF9edaQuwJkDlFlQL8SXCQ280ZuFJ9M3f619EbtCMK14H4mvnMbMAUk5gYMk+B8dK+jN21ThmyOR/1GtnDEFjU87iyxAsVIt6EyyDyWk++lXeDHLZwrrrcZ0JzCRI1E28Jpr3pP8Aw5+8n40u7UwXS4d1oEArQpIJ0BIgE901TJWsXJY/gNRD2pvBjm8My+X4DxVCUoSmAOyc2pkeFTudM1isC6X3XGX8s51khK1JumNIhQItwPKrXtFwYRgGUp0aWhI8Mik++BRTd7DoxGz8MHBOUII5hTaoF/5Y8Ca0F1CawNrImbQxfSTvQMwbQbOKQlLiFKM2CgTEHgD4UcKa5i+gMbbTlASkuJgAQOugaAd5rqC0gisORAtEdxc24XLWD2MQtsbXRhttNrUqElsZ4uR1VpukSZsgxHKod29g9OxjVOBTZxTmZsZFEpyqUtKiADHWVEcgeYroDGESnspSn7oA+GtTlFIIOULsmJWC3hewrLLOKQ21kABWp1HXbTYZWyQokgBMnTWJtRD2c7JaaYccZMtvvKWnuQISAOYBCr+FVPabhSrAOECSlSVD8QSY8lGmjZGHLLDTZMlDaUk8yAJPrNG6G8OmjUICtqrhyt0uUA4jFTFXfvZeMxbIZabaCMwUo9L1iRMAApSAJM68BpS45sHaDmFawRZDDKDK3ArpM5zFUlLcnUk5YuQLiKe8ap9LhW2EqScqAkk2n60DTrKg/ZAPA1ri3n0PSEqU3ZISkJJJicx4pEqN5MdFGU5wabeVTMVFUPP6xe3k2EhOzE4diZaUlcKSUqX2s5hQEqOYqjugcKubqb2snDMsoC1PoQlBaSkzItJURlSnjJNvG1F8NttQJDjTiZUYMdUJKsqZUYvpJ0EzpVhG02XVBJhRVoFJB/i4Xjsq1/hPdRrvF5trpbzf6xXc2406/tPDPuBKIhGZUCEt5V5Z4hYCoHG9JuyC4rZGIF8icQ0RykiFeh6P1rqJ2FhMQiVYZspzLAlAEwopKhljtFMzxEV7+78P0SmkkpaB6MoBlMkhMBKgfrKAkce8UCLlEzqg2Hj0+8j3KSP3fhxqMknlJUon3zSdt4Bzb+HQNEdFYaWBd+dM2H3Fba6qHny3Mlpa8zZ+8hOXMO4mDxmqCdyH044YwYhtxeaSlbRQCMuSBlUcvUsDB4a0L7Qhl1s19b9Ze9ozuXZ7g/iUhP8AnCvgmrO4TWXZ7HeFK9VqPwqvvrsp7F4bo20DMFpV2xBACgRJyx2p04VY3UU82yhp9noujSlCYJXmjVRKRlQDa0njpXd4tjkae936Sh7T8OFYJMmMryDPksfOkfAYaFR0iVCBZVxAvYEX91P/ALSAP3e4TYBbZPhnSPnXNU7DK05m3OGhj/vUc/zNRMf/ACNDrLeXsjvATM+/Sh68aoNrDbmRIHYKdRGiZMpHdcCq2z8E43dSha5EkfME8avKxEoIKjcEQb90jj8a88KcZ2N/39ZrsMOlQphmVFsICik5Ym3Hh3VUw21XGwG+jCVoGXNNiRYHLwnWDVrZOIltBj6o1oZtFw9O4CoCbpAOkgE2MA3POiwO4nXYBgTGuuBV1jNqSU8O8geNSBaikZlZweRtPen1qutK1KkEKvrmi3npV9t52xLYjuURfnIgGrsaUVUipJPUyIYFJNllIPIXv3XqJ3Z8pgOZr6qAHp/uauvGRBSAoyJ4nw63KoMHggFfWCediJ86mHPW/wCJTfpBjuFVmISUzHAwT4g2Jr6H3Tn9jZnXL8zby0riGO2akHNnOlpE+kX99ds3LXOAwxmfok38LV6HA5A5NeJi4tSo3lH2jIWcEeiVlUHEHlICpKZ4SKhQQRWvtV6T93LSz/eKUkC8G0qMd5AIiosGqUJJtIBrTm+KSxfDAftEZnAOH+FSFf5wPga09na82AQP4VrT/mzf1VPvpjmzg3WwoLWtOVKEddRVII6qZIFtTQj2dvOssradw76QVlaVFshNwkR1og2nlVlF4CPncixIzg/KoF39R0e0WXP+Wr0UR8AK6Um9J2/ewF4rItA6NSQRKyIIN/qFRBBn1pv2euWkE6lCZ8YE++szkFR8poxgqzHzLCBWxVWmetHHandStEmUNpIDi0NkSCQSO4db5UQpeb2mDjw3xLK1DyU2PfKvSjxXUWMsFmxr1Kq0zV6DU7jVMGD6wV0jljMZreERpXjeGdGj03nrInymdPCpUrqRKqsHkWWQBT4/wleak/I1o4+71obBIPVOYQUyeOoVA9VCrmasLlG4oEFsKSSUBlbeYEEpTl6x1unTnmmoV4DDFKSsFPSZlSokHMbkm8BUmYjUWGtGg5UOLxzbYlxaUj7RHw40Q0JEHtYBsqIafWD2iArMLkTMfIgjNGkCr2Dw6mwc7qnORVAI15ePuHeSDxG+mEbKiklSjrlTrHeYHD4UF2nvm46FhCMraMhVBCipCgu50ywpBTF7xrMUbJ2i1W8ZcZvcwiYJWfs6fiNrX0mtcHvth1iSVJHMpVHqBY9xANc8bdWV9G0lalaAJEkx1blN1dW0z38aZtmbl4hwD9pdLaP4EGVnjdUkJ99cVK94dSmFfaGA7st/KQQQgggyD9IjSuQsbYVlQEZQEDrBQGlhoRF5rsm8mzG0bNeaTKWwjnJHWCiZOpm81yN/dhPabOdPEXnS1xx48vfR1JsGi03VYxs7ZbWDAgcROguJKTMxB05VacbQlJWCeYyk27uIApK2fs94gLAnIT1SZMi8RPGx7+FEMBvUoKyKQb6kW7pvroPSsmThTf8AjPrLrxHZo0bCflq3BRFxw6xvytWm1dkdMSpUlIE2iAY11kGOdqH4LaUOOciARe4JSER61ZTtIqWpQkRYSRYX1FxrU3VgdQlhpK7wSdnlrrBXVm0C48739avYTGpJjpPEEn4aVccc6pNuM21tx75499U0YuRClSOGkcuFCzkBsf39olBNwdpVxmwFrV1HlgTopJjyIkVVRgH24AKTHEKBmO4ifdRN3DLJloiINo1twGlRNZgrrlKk8lSDPlx76ZXNdQf0gKC73nuEWsxnSAqbQY8Y4WvXcNzv/JMfd+Zrh2IVcKSIANok2MxeO+u27jf+n4e+bqaxHE8K1cEv+Qn5fWZ+JP4APnAvtexZawCXB9R9o+UmfUSK12StLmHbNlJUhJEiQRAIN/WintAUkYTrpCh0iBcTBJgGIMmTQXYGKCsO2U6RbhoSNPKteY00liFrLmOfU20oti4iAAeYBsBwEnSqK9oOOodSltTTgSkiSAespQsfBOvf3VdddMGImLTpPeapFLpzStKZEDKk2vrJN7SKz8yW5cD7UweJUkAqSkINlTmKjCxmuNBmEJN7EEmyiW2C4f2dsKMqAgmIuCRpwqri8ESnrOuG0WIT8NT3mvN3EBLRSJhKiL31v86QtKKm8LlyqmKxEA1Oo0H23icqD4VB2MuqiJzG08m1W3VGxPQ68FAjT75FdIBrlGKwqFpUkBalFViCDKp63VBlN5t3C9MOzN83GkJRiWlOEAfSIKSSLxmST2oF7+VKXDAV1iqQCbjxmrcGlNHtAwv1ulR4tq/pmr7G+eEVo8PNKx8U0AG8ShZfMYUmpEUGa3mwpMB9ueWaD6GpMVvIy3ErzE8E31+VWUEyLkeYZobtXbbTAJWq4E5Rr58vOlXaO/KlCEFLKSO0o38Re+si2ovrFKGP24grhCnFrV9chIlUnspIkC5Gs+M1YYyesznJXSNGN3yfeMNDIg8Rqb/xdogjikfqI/YnXFddYvqbknT6pSo+saVC23iQQpZUlMwCVok24toJJFjewvTPgt3m3UhbmKS2CP7tOREealH4UQAICSYvq2RlBJJPflSDxtGcT42rMCwCvMg9UJyKBgFckKASQTBSQT4k86cX9gYRDDnQltbuRWRS3ErOaDESYBJ4gVz7dfGJRjcMlR+jKwTJgZjpM8M2Uk/lXEXuJw+c65sTYiMMjKkdY9pXEnl4D9aJVV/ebX+K3+NP516Nps/4rf8A1E/nXdZ3SVt42s2EfTMS2b1z3C7NWgDKsKA5fLnen7beLbVhnglxBJbUBC08j31zPB4m5TadD4RYQLkWj0qWUWKlMZqXXsO0FSeqdSZ1sdQLHhfwqjtHZKFKStMajNqSU38yRrcfnWYvGkZSQopMGSdCZny/33Vu6SJF9L6aaXve/wARUFVlo3GZge0qu7LkBaCRYAjSIk6iyoJibXFS/uhJH0oV3GeHEVOHSkdoG0jrSBqDIuBzq6EEg5kGRFp0AnxtpbwvRbIy9460ZVGzouHFKQbQYtw8/wBONUntjLTJQOJ42PKNcvl86tsuwoplSSPqq7+c2NjRDAsOXMC1iJgwOERBGmkW8KBd0FztKtsYIwi1IAzGPOa9x20MqriUqm+gnl6/74UVx2ylKHWbJBEnq5gOFxBI46+tB/3OgTBUNfrH4Hqxb4UisjHU3WMQQKEw4lKpASLakASLg+vj3123cJMbPw/3P6lVws7IKTKPE215ac/dHCu67ipjZ+HBt1T/AKlV6PCadR0mYc+rTvI9/MS2jCKLpSE5k9rSZtrbWlfdvFBxgKGhKouDxPEGKK+10J/dyswkdIjxmTp30pez9YbwcHqhK1doiRMG54a6U3EVqjcP8MbCKjXQDaW/uFZMKczHkjrepmBW2zt8sO/2FHvkRFZSp8TUCB1ljau1EIGUnM4RKW03WrWIHkbmAIJJgGqe7+0U9K41IzQFxM20PoY9aQN9duOMPK6N3PnCsxAiAoiE8ezlSNdALamlbd3bDjOID6TdJEzxBspJPeJ9ByqowErci2cK0+g3HKUd78aMuWYmB5Te1G2NppdbS42ZQoSD+fIg2IpacCTiVLUAqMuWR2Ym/jWRPxNRm19ksShgtmE6JU6Y0AMSeEieF9Rw7xRfD7sYxxR+iDbcCApQNp5Kkg63Ea0WZ2uEJKjokEwO7kOdQbG3k6LMFys9okWBnLmKQZJgk6GDrYC1xwysbY3MRysOklHs/KlSpaECTZIK7eJgA62AiOdDtvbMDDkKIygAlw9VUQJCUpt1rySPWmfD75IVMoWkiSZgwBqTewFrnnQT2mM/RtP5ZynIdLTcd3aHwpjwmOhXb5xOc17xXf2gUWbRlM9pXaJ1/wBkRwqshRUrrG/GSY1vJEEVHhMcACOsARcA63kzz4W7qvN7RTASEgCSTYzJtcgiw4CgeaNgu3yigqe8ruNI4JChpEmTylQOo1AHdNeYtDfTtwgAIKerAE+I5z8KkOKA7UA8yIMXgC9hfShuL2o2laSmTli0TJ5xprNq5EfVZELNtUM7wYYZE9GlIIWJyiLHMIgmSZi/51X2i80kp6RIJgBRgqiw5SSe4cqoYjaynDAS4pRObqpGb3D41WTsfHSCELCFEXcgKA8CR40+PAVXSxjtkBawJQxu2cqoQy2hI4EEkidTpGnKqjO3llaVFtKgnWB3+Ypp2bugh1xZecBCSJzJylXdlzSeUgiipw+GSmGmkyk2lPdyBIHdJ5+FaKToBInUN7i9h3GnhJYWlJFlZUpTPcbDgRNSp2Y2lYkRMiTbKbkAmIHgfUa0adwRWhKSOiSDYFIBJve3WjW4iPWvHcGCJIUb5oEqFiYmLRNuVSfEx+EyiZV/OJPg90GjdBKDAgRImb3kz7tKrYnDoFyArnwPKTfUWv8A7F9Tq8oPYkgyNTECLExNuIrxZ0WpJAUOCpPHiNLHTurFy8y/FvNOvC2yyviMhSBOWNTAUCTmVpbqmRInyESRpQtKJcSkIAspKiryCesdJF+RjlRnoG8pAWDEGDYwq54yTPAaW51FtNISQEBSiUqX2gAEpExmm5iLRqe+poxU1/M5sercmUkvEjNckJCgYsEzZUEX490VN+0qJy5QhQiYFrAXPFIJI9fAUMRtZvMUrCkEgqAX+ffUydutkjMo20Jkj+XWPK1qscbHtFG3eXNoYnMASAQeMjgYJnl5Tpyq4ztcOyyo5SBZYuCSJhRi16Wdp7QbWiUQDJBCQQCDe/D3caCr2qtIMKIBTlPeOE/Crpw2pKkzmpp1vZmLVkHSABxMgQZzX4HiNT50PxOGS+lSh1VmwnMEnhMxcRbNzpB2ZvApRShWZYB6sHrCREoPOm/Ye8IVlYWkggCyrXAjy51mfh2xm5QZVbpBWMwLzI+l6wUCABwMHMJBMkWJ8fGu4ezpajszDFfaKL8frK4ikPbC0ZktuIC0qTmE+STfUEA10ndJKRg2QjshMDyJ5Vr4PJqbcdpl4haEXvbCP/DuFnW9Y7+dq+dHtrKRKEylPL3fIV9D+2nDBezCFGB0qD6TxrhWxd20OpdlJJTlyzMRfhxrawBfeZkJBsRbla5VBIGpAMDz4UxbL3Zx9lttPIREzYKy8wlShm7hTTjd7EfsDmHUhKXMvR5RCUkH6+UcRyA1ojsjbuNxaQnD4cJskdKo9QRrqLnwms7ZH6BRNIGP8zGCGt1EOIWHcSos9UhRy5lKKc2kSIk28qXNmOowwWnMlaiskQmRlCTcL9OFoNrmuqbM3CbRfEKLypJi4QCoyeqO1J5+lc53t2CcDjEqRJbWo5Pszqk+E27qXSSCp7xMj7Wok+xNo4po9UZ0OG6CYExOZKrQY7vHnUTO8uZ1R0vznS2tVdpMyARpa/C/+/Ot2Nmt5ZOHVrllDnHXjbSOPGooF+Jqi4c7FdPYRkw+2UpTmJ0Fbs7VcJSpLgMajMBrBiJiwSB5q50vvLYaUEK6VJIsCkK5j6vnV1GDaEKkQoGCQQCBE91UFdZo1ho14DFrW4grbRl4kDu53kWHLQUw7USMRh3GjfMm33hce8CkTZpSkylea0DrA0ew204oh6gIBiHmGgUB8u6oXHiTlSkhRNuZoltTZJOKVlgIUcwVHO5HrNG8DsxtshaFArHH9KvqEiEg/ZO5RWkKxClgm+U299M+E3cw7afo4QqCJCROnGZrT97K+vBFTnaCMuvgDQsEbmGmB2Ek3ewRZQsKyFwntJ1j0tRoMoCYsBziT6mlxzaUdm/fWg2gvuHOSSfdQDKIxVjC2Mdw5gLCiTMH4wRQTEIbSoBLsJOgXlgnjE8ax1wqHXeg8AEQD3SZqiEtOKylBXGtzY89RSl1hCNIcaVIf6NPWSAFAq1I7kgdkGQRPlUTWNVmKY4E3IGvIGPSONGnMI2odRCkLRoSokH1OlDsTstwnPlnnHH5iuDiHlnuJOnDqfy5SENwmyV3PElVoHfVR9taM6ZzoCurIgWOk3km/GtnGVEyoZREECPyvPKq2JWCiFEwk2AsIHfwpwwilTCCsMVHMpMSkAZuHgIIPjQhLim1lKklQEakpEWkQBxsL0Uw+1M7cElASPE92tDsa6oGR9IYBlPCf4jEURvtAR3gbGJS+870bYECBnJQIyrMpzdkyBabk6XoW4yAEDLlOVQMEnMoE3vZNuA5d9Mrr6roU0qSiTIgydCSdBFA8c242ALLSDOUkkZo4Dja0i9dRvaLY7wU5iQJgf7j3VXcxFW9oNggKSB1rkBMZD/CDN0wAaqHBqJEAwSYUbDqxJnQQCJ5TVl3iGE9nFTi0rQnrJOvCfmPzoztPHqQ6lakqQ4IBSRqPsnQiOV6D7I2ctwKS0oSm4JlM+B4g94FWsTjMS3lDqSMnPQiQJ7x1gJHMVnYW9CvrLKaWzHRjeIOKbvIKbAHiOHp8K7JuigDBsgaZSfVRNcR2S428hRUnKYCoTcA90aEjlzrtW5OKDmAw6wICkfM1DhBWQ0O0pxPwCB/a3s51/Z5bZAKy4jUwIEzXEGt1sYwcq1duwhXAcVH6ov419HbzKjDlUwEkEnkOJ8K4xvTtlvpAErlQN/++lacthpmRQRvNt391sO2czsOrj63ZHgk6+fpRXBb1FCilRmVEIHVAgLUgXSOonsiIJsTxpcY2p31A9jBJSgJBUFEm2aYNxPeff41ENUucYjcd73VdlqAYgmSbqiSANAATQ/bjnSsHpAM1yDHEE5VAQCOBvfx1IFW13IyqdSmZ0Nzx5SAe7mBUb+0/ognPny2nwrmNxdEqvoLjWRXZECQNY5iimEAShKUggHmbiePnFQYZQI7o10g/OpkscTXmObGkzzVJGwmy8ClYKhkKjAJMT4STcVZwuzEBspVITMhPJUXI5TetcK2mbwQLwbVZWqRAFifSP0qLFhsscWJE1s9kJjLJIj9bc69Z2WgDikC8zHuqXCpXmkgxEDwq6pokX99veaBx5L/AA3HXVXSCThjmGVRjv4/rVoYdUSlY75H5V6p9pA6zqRrxBmNezNV0bwsZZbzrF7pTGaL2KiK0jDxHY+sooeSnDulM5Uq9RVdSVTJaX4pVPxrU73kJ6jfC2ZUEkcIA186HNbyPudUKQ2ogkQmRAF7km81dcWUfEwlwcnmGQ2T/GO4p/KseWUAdZA+8cvxpeDeKWrK66sSkGAqL63AjjHvqi9ssKUk2VmzZr3t2hB+NaQvmVDN3jg5mdT2gr7pBHurfAYItiEwJpHGDISCmBIkkAiIPz0qfDNYhCUwp2cpzQokCCYPKgUB7ygyEdp0INqGiUkxyqJ3ErTA6OT3GkVvbuKSElKlKH1pCbjmDE9/hVpre/ECSUIVyMkcecmuCV3gLk9oyYzrdtN+GtDlbJcPIA8BrVBe9wN3G1gyOyqdeNxV7C70Mq+s4D9pP5U9EQEyFzCLScoHjPE1sjAPNoK0hRVJyozaKIIzkDSOHO3ARV87TYcgpdAPfb4xU7RN8qkqnvptRHSLpB6wNhv+HJMvKJAJJTICzlBIgdZQlSgNLCTxNJ3ENJSSpagXInMlUhEyQnq8VCLkQADcKimBWzFa9IU9wr1zEoMIcOYDipM03NiHHFpOz2FtqWlxScoJUcnVEhEADNfrFSRxOUG1VMPiU52kBBUBIyhMlQzEoRAjMVElau/KBGUQxY8MLGUAhGacuWOAElQOuoqq5gUNJ6ZhSkOITbqzcykgSSZgqAOtibRVNViT01vGA4fEpTkYwisqSYUUQDMXTYqVlBWmYN1WtYBttbHLi3OlU41nPUKsOUoQgKBCJ1myZJEdQDjazsjfRxxxpGKL2cJWhC2j18rgTmgkHMRlSbwQR2jpT5g2lrQFsbQUUgpzdKlKhACQUqBhSSYJk3v6zVQD+H++sqHBH4hfp9JzXYeP6IBmMqUpBObipUFRJiDFkiJEJEE13DcAp/d2Hy6ZTH4lfOue7Xdw5bUjaCsO6jLZbKC2rPJuFkhIERYTJmdL9I3L2aMPgMO0nNCWxGcQqDKgFCBcAwbCjiQay9xc1hApFf8AesNKSCIIkHhSXtL2RYB4zkcReYQ4QJ7gZjwp1rK0kA9ZlBqIjfsZwI0L/wD1P/rXjvsXwCten5f3vD0p8rKXQviHW3mIbfsW2eOD3/U/StlexvAER9KB3OR/TT1WV3LXxO1t5igx7LcGkAAOGOa/0qVHs1wgmzhnmv8ASmqspPd8XXSIlCLKfZ5hBolX4v0qQ7iYbhnH835imKsphjQdo1mKWK9m2HcsXcSkfYdy/BNUx7HcD9Yvq71OlR5WJFqeaym0jxO1GJbfsjwAAGVwwIuv9K2a9lGCSjo/pSkaSvs8bHLanKsoaF8Q628xQc9l2DUACHLT9eNfAV6j2XYIGcq7gg9bWSDy5gU3Vldy18Q628xVe9m+EVM9JeNF8tOHdWOezXBnVK9CO1zEHhTVWV3LXxO1t5ik97McGoQQ5aPr8tOFb/8A83wkz9JpHb9eFNVZXctfE7W3mJavZHgDl6qxlMiFDw5XqJv2OYBKcoDoEz/ed8wercU81ldoXxO1t5iQr2P4ExZ2wFs/LjprWifY1gB/jHxc/SnqsrtC+J3MbzEIexXZ97PX/wDk+FrVqn2JbPCsw6cH/m/pT/WUdI8TtbeYlM+yfCo7LuKHd00j0KTVxHs5w0QS6r7yh8kimmsrtC+J2tvMVHPZngzqlf4v0qBXspwZt9LHLpP0pyrK7QviDW3mJeG9kuDbWFpLwKbj6TQ+lYfZRhYUA5iUhRkgOgXvp1ZTqdI1p0rKAxqDdTg7DvFHY3suwWHc6QJcdVw6ZwrAvPZNje95purKymAA6QEk9Z//2Q=="/>
          <p:cNvSpPr>
            <a:spLocks noChangeAspect="1" noChangeArrowheads="1"/>
          </p:cNvSpPr>
          <p:nvPr/>
        </p:nvSpPr>
        <p:spPr bwMode="auto">
          <a:xfrm>
            <a:off x="84138" y="-85725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AutoShape 44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AutoShape 46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AutoShape 48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4" name="Picture 27" descr="deser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590">
            <a:off x="6735763" y="374650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50" descr="https://encrypted-tbn3.google.com/images?q=tbn:ANd9GcT4Yk-FG4ihuRT1dVoZkEVaYc7LcatzF6iL_hDtC67Tr8xwHHptD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384">
            <a:off x="5222875" y="1690688"/>
            <a:ext cx="1619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52" descr="https://encrypted-tbn2.google.com/images?q=tbn:ANd9GcR7sJFr20UPW5y8A-qF9tXZAOByneJOf79AqJoCN_CZGmkgQN-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3301">
            <a:off x="5086188" y="4794504"/>
            <a:ext cx="17716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" descr="http://1.bp.blogspot.com/-q7xIp72TNwU/UDFwCFh7gbI/AAAAAAAADok/xJSvCs7z72U/s1600/Reading%2BStreet%2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30921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14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6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8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0" descr="data:image/jpeg;base64,/9j/4AAQSkZJRgABAQAAAQABAAD/2wCEAAkGBhQSEBUUEhQVFRUWFxgXGRgVGBgcFxgaFxoYGBgaFxgYHSYfGBojGhcVIC8gIygpLCwsGh4xNTAqNSYrLCkBCQoKDgwOGg8PGiwkHyQsLCwyLCosKSwpKiwsLykpKiksKSkpLCwsLCwsLCkpKSksLCksLCkpLCwsKSwsLCwpKf/AABEIARMAtwMBIgACEQEDEQH/xAAbAAABBQEBAAAAAAAAAAAAAAAFAAEDBAYCB//EAEcQAAIBAgQDBQcCAggEAwkAAAECEQADBBIhMQVBURMiYXGBBjKRobHB8ELRFCMHFSRSYoKS4TNyovEWQ9I0NVNjc4OTsuL/xAAaAQACAwEBAAAAAAAAAAAAAAAAAwECBAUG/8QALBEAAgICAQMDBAIBBQAAAAAAAAECEQMhEgQxQSIycRMzUWEjsfEUkaHR8P/aAAwDAQACEQMRAD8A9qpi1OaB8RwuLN4m3cTs8pAUyIJA7xgSxDKTuNGI0iTmLByfz1pBvz4UFx3Dr7lmW4V7lrKA7AFlYm5MDQFYXaosXgcSc/ZtGexcUTdYZLjuSrCEPugqJ8NoooA/NNmofdtXmsFVZUfs8oOrd6N8/wD/ACY31qhe4fiC/dfKC1sqC7HKqsTdU6d/MpABnu6f3dQA9m0p8wrOW+HYzJbBuKHW1aUsGJHaqVNy63dHaBgCMpjn/ekXvZ/CXrauL75yWBXvFgFyqIEqDuCeckyMuwmgChf89DThqA3MBfgSxOhzRdZczENDAhTkAkd3wH93VYbC4lQMxDkXi5PaEZkysMsZNBMHLqPGigDwelmoA2BxHe7+9xmgXGBykXAgBynLBZD/AJY8+24ZfBJFwkZ0JU3Gl0Cd9QSO4TcgzzAI0B0KAOFqVZnBcHxecm9fLLkEdm5U5h2RBMpEdwrOkhmJBzQpTh+HurYK3Gm534IJ5zlkmSDEbT4VFAEcwp5/PhQKxgMSDZm5qoGc52IJ7RC3dI70oHXU6ZgfKC/wbEkd26Qf4e+v/FeBeYp2LRl2VQ0nx2OlFAaTMKWas5ieF4ttBey97Vg5H8vKoCKpUjMrAtmPvRB0YgT4nC4o2wFZM+W4GIZwoZmOVlkEwBPdM9PGigDoNZ72+WcBd/yn4MKK8ItXVtAX3DuN2URImBPVoGpAGs6CgX9JQP8AAGP79ufjTsC/kj8lMntZ5UKVODGvTyP1q7xxQMTdAAADsAAAAADpAFemvaRyK0UaVKlViD36aVI01eO5HcHpU1KjkFDikPz5U1KjkQPS/PrTUqORND0gKalRyChxS/PrTUqOQD/n0pR+fCmpUcgoc0jTUjRyChU80001HIKOqyf9Jbf2HzuJ9/2rVTWU/pKb+wx/8xI+Z+gp/TS/lj8i8q9DPL1Pr57VdxuOZyzPbRWuDNmCsCZOpEtGpB1iq+EwrXHVF3YgeXj5DejGP/n4csmZuwfLDLlItv7o0ZvdK+mevSSaUkcqK0AaVKlTih76aakaU14ujuipCmpUUB1SpqeatQCpUxNBeOcaFpCQdfMVSTUe5aMXJ0gpiMYqe8wA8SKFX/ai0Jh5joK89xPGGvNLe70M6/7VsODeziZAbh1IBhfzxpcXKb0NljUO5o8BxFbokdJq3Wf4PgWtXiBJQzE7iCNPHlrWgpyi13FOvAqVKlU0VGpUjTVWgFSpUqEgIMXicgmGiNwJA8xM/Ksl7ZY8XOHuHgOHtxGzTBBWddi2nKK1WLwhfQXHQHksfWJFYX254N2WGUhQqrcH6iWJYHVidOXIVp6ZfzR+RGZtJ/gyXDMJ2t5LeYrnYLIExPhI09ae1hVK3Tmb+WARp70sF1103nnXHDsX2V63cicjq0dYMmp7l1EW6EYv2kAaEQoYPLT+rRRpPPWvSu7OaqooUqVKnCz3w01OaavH0d0VKlSooBTSmmpmWaCSjxHFKqmSR4jb615zx3jGfMM0idNQdPr862PGDZDFMrXbm+VToOmZhoPrQX/w7nksqW5PLvN/qP7VX/S5Mm3oZHPCBkuH2izgagTuNwOpjWvRuH49VZEuAiACrcjuOWhoFf8AZ1LYBQkNMA89at8MxrWkAK50DFpM5k01gdN9K1w6NwjaexMuqUpbRq8GczEghhPKYGkRJ3Ooq9WTtY9sxZWcArJzDL3tPdHTbetLhsUH8DzB+3UVWeNx2yFNMsUqalSyw9R3rQI1mPAn7V3SooAKqOl2FN1kbcMpIHqTI86tWcSUSCGYgsSNJVZJGYnTapsVg1f3y0DWJgfKht0clTKse7qCyjcueQ+etUaoXXEMJdDTHIxWT/pMQ/wakbC6s/6WH1IowMbqCQVh8x0PdXLGpH3rPe1mLz4C4hMlHBnwDafUU/p5JZY/JXI3wdmAsNDqYB1GhEg6jcUa9oMIqB5REPbMLWSO9bUurZspI0YKNdZmglm5DAwDGsGYPnGtXsZxRnDB7axcY3F97usx7zW9dAxGo1HdHSa9FKMnJNHMi0otA6lT01PFnvhpqc01eQo7oqVKlU0SKh3HeImzalffZgiz1PP0AJ9KIVm+McOuveJnMqqWRT6CBGzTm1q+NK9lZX4OcFhmjs1lnJJdz1OpZvzwq4PZ1iIa8x1GwHLlV3B2FsWRmIECWZiN+cms9jeKvimyW5WzMTqGfqeoXw51qi5Tfp7CWlFbKeHxAGIugsCqMUXNvpz+M1dxBRtVidtOfn4b11huEW10Cj1rnG8PX9Hd8q02JolXhbO02z3VI0YnU9BPSrP8SVHfVkI5wapWuKXlAUMoVRyUffrRPh+ObICzF+oMfKBWXLkcWoy8j4Q5K0dDi/d0dT/zDXz0ohg8VmC5veInTbr9Nahxd1WHuZuYmBH3oPwwt/FELsxzsOWgK6DkNR8KXKNq0i6dPbNPSpU00kuORVXFWSxIAiRv1PL4b1ZoXxzGlEITMX3hTEAbljGgHzqGVm6VnWLw4RAgkISS8AmR0MDmSKy3tretnD3GnM5yqCuigZgdRuTHWiuGwBKorNczMoa53mgBtQoE6EkRVL20wAXA3GIUMSm36VDDKo+Unzq2D7sfkRJ3Fs88wuHNx1Rd2IA9ftRjiJ7fD5kJYYdsvukRaue4PRlb/VQWyDIC6EkAQY3035URxfDDbRytwtkYLcEEAEk6g/qGg1r0c2rWzBHswXSpUq0Cj3w0wqG5dBkDca+VAvaTiN0YZuxJVsyoWESgZjLa+Ea+NeP57O6nbo0dRjEKWKhhmAkrOoB2JFeUcOxWLvLlOKfIJaQSG06Hc7bVpPYq0bd5gzi6XklzqwI2EkzrI0ioU03Q2WNxVs1HGscbVlmXVtlB6n9hr6VjV409u6VQ9oXUMzMSdY+m+ngK1vFrVu8BbuEiDIidxp671jV4YbV51eNNARsVZTqPj8q6PTLHOLi+5iySknaDN/hrYkJnuNkAEIfdkaEHqZ+9XLGCyaCo+H4iEUHUQNuRjf41fzKf1ehpvt0U1LZCUiq14zV8lap4pgNBv+9TFhIC8XxJVRA1Zo+AnWl7I8VbM4f3S0AnqJkVzfHa3AuypP8AmOsx5QRRHhWCQls8hCAcoJgsZB05bb0rqYQq33LYcji68BPiNkx3RMnQeNWeD8M7OWb3j8h+9VGU2xqc1sHRua/3Z6jbWr68SAEtED9UgD51j+s64s0vGm+SL1UOIY3s9SdOfpr8YBqPA8WN1m7pFsbPyJ8J1I9KHccxwykGARufI/nyHOlTnS0KyS4qw9ZxAb88/wBq5xrIFm4QFkb7HpPWsvwnjBKKF1YZoE66KSB8yPSrX9ZG9h3/AIpUQFoykz3dx5yIAHjVI5bVeS2OSnHk+xf4jiQUzowJU7jWRI+hj51m/bHHB8G+sx2fzMiu+L8YVIVFhUUd2YABmRp4Gsjj8bmsupO7ofhm+kir9PPlniv2jFmzrlxiClojxTFXyqC6e6wzrGXviT3mjcyW1P2obRbjlkqmGkf+QBuNDncwY2MMD616uVckZVdME0qVKmlD1N+MZG3nNPqToB5/sKDcf4z/AGW4oPvmOu/3j61b4hw7MZXrp4fgj40Mxfs6x3Og70ep39B868EpNS2dOE5KXbQC4O1sf8QHb3Q0TpWu4Vbtm4rwtvs1zLlmCZIEknlz050Mt+zpk6HUH6iPl9Knu4S4qZBsB4Dby8Kc8tbiaJ9UnHsPxTjsXRlMAttyBJUkfIj/ADeVcYTiHaKknM2UDbXr8QT8G8KrLwouxJEHSZ6yfTbmKccFYNMkNJIPLXn56fOoxZnCXI5rlK7LGE4qUvG3PdOw5bxv6fAiieIxwXU6RB+Mj9qzl7hN0tObrrO0iPpHlFLEcJvE6sZEGCSRpqefht41tXXa7ERkzS/1irKShJbX3ROm4571RxHFgSYIE6E8xBMken0NBsBhbyyM0E7k9dj96sWOBd6WMgfeJ+xjzpL6yabofOqXDuSY3iSqyKvIAmDoJ5ba65Pn5VZwXF3aC3Vj4KsvHwkVLb4LbYDSd1M/4dasDAACAOcek/7Cs8ss57YvjK7LOG4t3iDGVlM9IOo+TEegqbDXbKOGaWIjLm1C+8WygaTpVT+regBifkdPlXC4IgblhuBp8PhPxqvOQ5TnHSLGM9oWBzRKggEcu9l+zVnuNcRZlMT3pPjyP2B8xRu3wcQAx8xOpzQdvMClb4OGyzuIMR46z10+tUk2KnGc9MznCr1xCXAgyd/FQPvRA8TuXGXPkOTaARBHutqTOhHxovd4YuqzyA9AT+elUL+CyksonkdPvz2PxHSopoVwlFUgH/BswOaYAiOugP8A6vgKr47CZbLFt4U+uYj7zWku4YJlEkkb+OaR9c3xFCeOWj2Dn+7A+LAmPAaCtHTfej8oT9Li7AHDsOLl1EYkKzAEjUidJA51ZvcJ7M3Q8yiq6FYyurMArA9CDPyqtw68EuozTCsCY306TVlOKj+Hay0sRAtt/dUsGdT4aAjoZ617GXJSVF1VbB1KlSpws9cvW4+Onpr9aq4vFKpA2k5Z6d1jr4aHXwNEsVA19Pz40MucNR2DaRPeGveESeepmK8HOkzq0y1hyrAFSQGgjxBAj7fGpFsgz3dt/X8FUcQctsopyjdSsAgcxHXRtfI1JgWZVILZjOo/xGNyNxEfgpV29FrXYmGHG2+w+B/aoLuFkER118CJ+oHzq6i5QD4fCND9a6RgRI3HX82q8Vfcq4pgd8OY0HT1ifz1qWzhuZ5j4wOnlU2JxgUnTlMekft8q4t4kGD000+v51FDkkxfGNnBtDLtMag+n12pHDSoHPSfMg/euLjQYnTfy5x9akw18d7XkD6jb7fCrKmTaTo5tW4YgnQak+YqykQDyOb476/Oondd9NTzPhUylfKNYG0+fXWPWrU0u2/+ARJiAy2yQNYmYmJ8OdWLVjQSIbLr51zaxfd1Mma6N+SBPh8j+1Om41xHWuNUDmFs4g5cmcAhjzG0D5/WpbOKPaZBbIA1zRv69ZFAuM3lV2CqFJPeK5VJn3c3M76CrnAmu5WUnOIEEsSTvuDseUisi7i31MHPilZRxvEWF48gGg/VT6gj1q7h8doAdR7vmTuT4RFQ3eHaszTqfXTp4/uapYu3tE9D9ifJo+fSqKTbMTcoW2Xb92XJnWdPQq4+R+VAuLYk9hcG4b6Zp+pFSWrzEK2skknwO/3I8qEYotkua6QBHkQPsa19K7yx+V/ZmeVtoj4HhVuYi2jiVJ1HWATHrEetTJde8lzuIwVZkC2nZjMNRsSIBXWdxQ6zdKsGUkMpBBG4I2Iq/icdcCQUS2LqgkqkG4ubQz0zL+mNR5V7Gabla/Q5PQOpUqVOFnqXEcfynX9vwVFZxMgR5+OsnT5Ca64jwws88zr5bfepMDgAp1MmI89Nv9q8BOPJ7Oh6uRBi+G9owMsCCdR0/wC3IVcwnCVRs2uuu50EjTfkKY4qDoOnl+QYq0t3NzjSden7xRCCsYqIsXoPWR8Z5VHaudmoLDUsFAkcwJPpJ05zXbXt4MwZ6x46cuR6b1ISCBprrExoYIMHxFMik5bLKrtg3iU54iZBiPl+ctKrshA2InqB8J+MUQxBkTJ0/NKFYzFDLBzDXQMIB+J59anhFW/8CJ97R1aLM0DvcxoB0567a1WXHsGORSQDqTtGutNbxIV1JLA7grHlJzb+lQ3rzjuZWCOwjujUyNNPGhwqq0Km9JdmXVu3GOa2oPh8J+1dXb7LoQZ0/f6RVXFg22CqYcdDz6fSp8OhUZ31J5k6+VJaptLv5/H+wNSi6b/6CVq0VWZB1UEAyRoByqVMX3oOkfPl9ATQlLkSZmYkDl8OVX0CkgmT4Afn5FMpypIcp+KKuP4CLpJBjMCC2hk+AnQb/GiHD8ElhSomYG500HIbAacqtLAI1G0wImN/OOdDMVxAdoV8AR9CPnUtcFbKuMYPl5LmJs5wY0by0ms1i0bMuYQQw9YOvpE61obuLYWxkjOYPulhyJzRt05+VJTbbTTNqyg7lRGsdPd+NVr02iMkFk7MH2cKMkqOnrP7x86De0HDQlh2592f8xEfOaNWb4GkwpO/QBifppQf2oxgew2hksjHw1gA+h+dT0n34/KFNRozOCwpuOqLuxA8upPgN/Si+O/n4dmXMeweO8ACLb6BRBM5WUdIzUEWOcxzjep+JYUWrz2wxbIxWSImDBMSa9vJXJCk6RWpUqVNKHreKMEATt8udcpMEHnLaeH/AGFNjb2gMEEagnmBv96p37+UhpjNH+kjn5EV4OTp2dNvdsI27a7Hn/uT9vjFK5ehZjfU9PhUGGug+fux6j/arq8PcjVRHnGg151MU5LSJW1oG37qghjueQ0PTf7/APaquKxhRTpPUZTPy/aiV7g57xKqzaDedhpoPIfHlQnFdoiujrlDkAsBrDEVaWOtleLdg29ie3bs1bKTqSToFG5jl96p45FBy2rpugEGNSoiJkjQzG1LF4FVBJaZ1IbYx5dNabAcSNtMqLpmmZ1MQVG22tWg4tFYQbIb2PuuuS5lCRIhO907p3B0q4mL7qLN4ssZZygCNvMedPhuM2muntF7xliS0gBQTt6Vzgfam05YLYzanWQPHppp40xqTXyWnLHF+p7CxvKQnaFWZgAcs6akhieRFQYe6qk5llRsYlmjoOVC7Xtja1C2JymJZx/6datWvbUZtLSf6/8Aao4+qwjPE9rYQGMLQDbjXSBBI8T4GrlgFSQd9NOW+x60M/8AE6iD2ZPhm067x5/CuP6/zvrbVREe/wD7a/Cp4fnZM8kJVRoFuAMX1JIiAY6eo2FZjEMz3Dl3089yBIG2pPw8anxGODJHLqG1HQ67VFZ0fNvMSTvA6nTrOp661jzSuVWZM83NpN9ggqk2crAnvax+rWQPIkLPgTyNOmZCCB3o76LylgAqnZVIg6RqvQU9m8ezbImdgNFJic8KRr5n0NMl0AZyjuwVQQkbmZ58iVk+lWjGTjryWUNKigltu9IJEsSPXbTy+tUuL22OHeQYBDEyN5G/7VqexBV4J0POJBInKY6ZhQX2ktAYe5Ejb6gfvU9LrPFftf2UeKtmNAnw8av8Uu27l27cVn77FgpQDcz3jmPU0PVo1+uo9QavcbQDE3VVQoV2AAAAABIGgr27XqQrwUaVKlTSp6o4zD49PEajn95qqMJnkRkCiCw90agg/P5jeiVxdSPn4Tr6xrVEXMzQvuK0Qf1NGvmB+b14rHi+o7fY6nHl3CmBtqiwukczq7dSKmvYsGd+UGhyX4MmSdQZP5Aqx2sLmjTmNq6CSWkX7EN66syCDsTE/tUf8TIgtzOj6rHxkb8qWJuhu6EAk6kHzO53GhqtJkoYAAEyY0+8zUklTHcMW6vd7pEkppDae8jfm/rQH+DyiPP7VoroMBdv0qc2zcyJ1K7fGoMTZDKHGhBysOjDf7fLxrNkxpLki8KRgeNOUuEDmn1JmpLFo27Micx1EfIaedc8fX+eog+6PmTVxUi0SDKrq0+OkCleEcTPf1pFc4UkRAie8QNjT/wZtz3pA1/JFaL2WxICkXIytIIiY56US45asi2o7MOx5hY5aSeflrVkpNpJHa6eUVhQAwXDHuHRZ00151ZThr2LmW54bHTaYJ/Odang+FFnDqzjvRMHlOw+QrrjGBDDPz0B/PCtMsK7ISun5XJAW5h4j/Edx8z4CusYMikqhuNpCyRpOp03AFRY7NZuohaQ0RGpEkcvganvYoqdZ0G/PTppIbw51zsuNY5XQhxik5HONv5FzDuBSMzchrqVHgfjuNagW7lmGJJDsUMAgqMwKxBUe711jpUV8h7bA6lpymYBywwb5Gee9DrV3vidZhSOYMgfCJM+NISOfPJUjQYTGC4G7yljlkAiQQIiB0A1PU+FVvaZ/wCzPGolV9ZEfIE1YwzqxDz7oIHKS2p8dxPpQz2pUm0pHuowB8Sy03oo8uohb8mmL9OzMKY8fOY9YiivFLtw5nuWUU3CQWAMhpBIAzkK3hE6+NDLSksoG5IA85EUY4woZGc22s3O0AdNcjsQ0vbkSDIMjUd4V7SXuRSPtYFpUqVOKHq3Er+RWbw+esfODQ/DNA1BEACRr4kt5jT4Vb4+P5XhmE/EULGIKyo2PxivLYVUTroIWHLDMeZ/Iq5btCJMkRlI8zuOlQYQKe6G7zd7X3RHKTt5+nIVaZsqmIJEctNTFOJKuMt/zFyzA18jp+1NiLirbm7b1PdCjc6gg6e6J0gzOkAa1FdvEldBqzHQctY+hp7dt2VSNQGkyRyOmnOgAbixDMjNABHQGDvy5CBA/algnmREBhP+Yaff5DpVbEYv+aSRmmfDerGEaSmuupjoJneqyVpkruZX2hWLq7DuD6mqGGd2hWMidB1I09TRf2gwgN2eQEDzBn71Y9mktBznEkDuzMCNSdOcViir0jBkwynmf4DXs/wuEllP29auYDigtSj6iSV8PjQ8YopmVSQmYkCZ0nQAnwJoTjHLMSOfIfCK1/UUVSOjOUY41GOzW4ni6XFhe9PTb1q7eabBmdufPTlQHhgFm0oYatEkzAk84+FF8Tiw7i2usEZoGm1PbTqicLqLbKD8LXuORJlTr1kTVXH3feAzb5dAC0DU7a5eulH8bCqB4r9RWdxUdvcGu528fwVj6tWZpwuLoE3b0SoBMEka6jNJnoTpy38dRVO/aYMCojMNPIwR5wflRcYWSAeW5J5CNydwNd+tXGwyFZJnLMRoYnUeWtc/FjyTbUUcd4ZTA+Fwzm4FBOUTAHpOb6R4VL7W3GFu0kwGLMQOZEak8zqaNpw0KCRMQABrz0gn4UD9r7KqtrUzmYa9IE/OK2dDBrqIqSNGPE4RZnEUkgDc6COvL5xRHG8KZUY9oH7NsjAZu4ST10ju/mtVcHhGuE5CJUF9SBookkTvAE6Vcv3711VDBFDBrkwqhwhaSTziG08AOleqm5clTJilWwXSp6anCz13iFntFZNiRAPnt5f7VnbiyZJ15+BGhHga1DDUz+c6GY3Cd4toFnv6ag6d7yP5vXkenn4Z2CTBYfMSoBiIJlQPMT5VNiXAQ5RECdSDOU7iPKqOHtRsY8dKv2gFjvTmE7HptHpWsAbcBCIfD6j/AHpJlAAYt3gU05TEH0NXb7yIkQQBBB05z6ChuLGwK7bxzmgAbxS3/MPx+OtEOG2dzp3BkBHMnUk+QiqxV7zhQqiZMRsP7zHwB/CaOLhgqBVGi6eJPMmk5p8Yl4RtgxLYzMCAdzHw+cCqXGeDEurWQMrrBOwUjeTymuuJM1vEZl2yiR4a/Oj3Cb2ZO711Hjz8jWTG3D1I2845IcGUOH+z6BAGOYgatGhMzoTqanbg1sQ3u5fAcqLrZ8/X7UM9oCVtEDc90eA51KVvZaeTjEs4e5YKw1wN4FhHwqfPYB0ynxB006kVleD8G7ssNZ6UVHBU5LHWPvXR+lGK0zm/Ub7nOMxqXJFvYQSZMbjafWq721NxiBJ3n767jxqxiMMFQ93TQaeNC7zO10kMyQRlBA25j3dfKaydRqqFzlSJrgU9CfHnI51EmAbTMAveIMRqoBJOnSABUeNwbwQR3jEEbGPpoRpygVP3mUaQTp5HSZ/1NSsfUTxpqPkxKVvaJ7PdcECENsgxtKnr1k70L9rWDYdWjvdoCfDMCAvwANEmtksFE5R8+Xrz+ND/AGptEYU6aB015A6/PX5UzpsjnnhfwX20ZzhGKFu/bdvdDAN/yt3W+RNE+JY9DYZAZNpzZtxztnKSx9bR/wDyUBq7xHCoi2Smb+ZbDnMRoZYQIG3dJr084xc1YmMnRSpqVKniz3FsLqPzpXJwWvp9KvRTx+fCvHKKR2qATcLymRoD/p8fFfmPKplw76Ry3O4jwiixobieMqt3skQ3LkSwUgBQdi7HYnkBJrTCTZDRTuYd4HvGDyBnxj1qqvDHaNh4jvN8JgesUVwvFVe41trZS6FzZXKnMvVWBIInQ9KfhfG0vZ1UZXtsVZGiQQY5aQetWbddiNEWF4QEBCiJ3O5J8T+CrS4ERS4dxPtS3cZMrFe8RqVJBiDtVztBtpMTE61nlFt7GRdAbGcFDNPhT4fhWSY50ZfnpOm1AB7WrldzZuhLblHaUOUrAJIDTlEzPSpjByWirkouwstiquO4bnGtXb2KVbbXD7qqWJ8AJqPh/EVv2luJ7rgHxE7gxzB09KjjSss53oq4bhmUVa/g6rYTjyPfewQUuW40JHeBAOZSNxqKlTiZLunZNKR+pYaQCMuvTrTXz7Mpo5v8NzD4VWfgykQRznx+NNh/ahXsdsLTwTlVJXO5DFSFE7yD6Crd/iwSybjow1UZJUsSxCqAQYkkjnVJQbe0RplT+phAB5a8z+GpP6oEkxvP01qXC8WLXDba06NlzSSpUgmNCPn/AL0R/PrS3joFCLBdvhCjl/2ms7/SLhcuDWNu0WfUNv6xW2FZj+kdowDeL2x/1A/Y07popZYv9lckUoM8pq5j8YtxbQUNNu2EMxrBZpEH/F8qqBo1G4q9x3/2q8BoBcYACAAATAAG1emfuRy12KFKlSphU99p/wA+dMTpT15E7gjt+dKzfBP5eMxKXNGe52qk/qRgIg84IiOVaPl+dKgxeCS6MtxFcbwwBHPrV4ypNPyVaAPFyLuNw4t6myLjXCP0hgAqk9SRt61BewDENiMPBvW7l3QHS4nauWQ+PNT1860mGwCIuVEULroAANfCusNg0T3FCzvlAH0pn1a0ivH8gPgfFAcPevroM15xmERDEwwqthsa63rZbKxVLNpjJmXzMfkoJrSjCLDDKIacwjQ5ozSOc6zUa8MtgRkXkdhuohTtyFH1I29dw4v8lXg/FmvS2XKmhU6yQZ3B8Muu2p6TWYw+HW7axoN8ovbXiRKZTEEZgRJBiIkVtLGARJyKozSSABrO89ZqJeD2gZ7NAeoVf2ojkUbpA42A14g96xYRQq3HC3XRiQMqR3dATq+XTmAaXs5cNjEXcNcyrP8AOQBpADnvKCQDo31rQHh9vPmyLm6wJ+MTXN3h9tmzFFLdcon4xNDyKmq0/wCw47QCxvDe3uXjbYLet3A1tuh7K1Kt/hbY/wC1WfZ/ifbNcZlKMCqurfpZVAInmPHxotZ4fbUkqgU9QAPpXRwymZUHMBOg16T1qryWqYcfJhPZ4vZsriI7W0M4ddC9odo/et9Qd2G/wrU8Qx2Hv4YZmDWrpVZBiCx7pn9JDAeRq8nDbaggIoB3GUQfMRFcrwq0AQLagEyQFEc/CrzyqTtrZEYcVQG4b2tjErZe4L1soSjEDtECkAByNwQdzWmqphOF2rc9nbVNZ7qgc+cCrVKnLk7LRVIQrK/0lWpwJP8AduIfnl+9aqsv/SQD/ANBHvpPiJ2HrFX6f7sfkrk9rPMMHh2d1VQCxIABiCTsNdNav8Ta93nuLb75IZ0Fs6zJBZJCtptpsah4CP7VZ/8AqofQMCT8KulTat4oXO6bsKiyJYi6HzQOQAOvjpvXoJv1HMj7QHSpUq0Cz34/nzpUqDccw1xnVgwW2AJObLkbODn6E5e6J6+NeSirdHbbovW8cGdkAJA0LR3ZESu8yJ6fSsc9xFbGBr1xHS43ZAXHzDugqFXN3tTtBrR+zuGi1m5uWc6ndyWG/gQKrcFwN1L99rttQt24bgIaSJAEHQdN60RkoWLaboG4hrrfwJvZluOzC4FZgGhJGYAxuJ9a0HH7f9jumSCttmBBIIKqSCCDVL2gwN571hrVtWFpmYy+Wcy5YEKY86muG/eBtvaW3bdGViHzNqpAgZRG8+gobVxf/u5C8o64Hhw2DQMScyKTLGSSoJMzM0IxWCZuH28jutxuyh87Zsz5ZkzrJNXsEuKs2hZ7JDlGUXc/dgaBikZpjWJjxqbHYC4ti3btIGytbOrZdLZXwOpAo5VK/wB2SloisceL4IOCBdYdmB0u6hpH+Ehm8hU3sgv9ltsSxLIrEsSSSQCTJNUU4DcS7cuKJVgXS2SAFuOMtw5o20/6jRL2Zw1y1YS3dUKUULIMgwIkaCKMnHj6fyEbvZSxWJOIxrYeWFu0qs4UkF2fUAka5QOXM1bXhLW7qm0zdmQwdCSVkgZWE6j9Wm1Nj+FOuI/ibADMVCXEJy5gNmVoMMIjXQjyp1/iLl1XZRbRQwyZpZiwWCSO6NiI13nwqG9el6olfszz3Lavi1a86MlxuyAuvmHcBUKubvd47QavcYu3DwvtLkpeVEJKkqQ2ZQ3unodRXI4BduPfLqLbPc7W06vJRgsAHQSDGvgan4nZxV7BtZa0guNAlXOSAQZ92eW1Nco8kUSdM64Xbtvdm093NbAzZmu5WzhhBW4f8IM0Me5bTE4pbjXYV0yANegZkUkSphRmNHMPcxGZZsIuwZhcLHKOUZBzJ58zVGzhMQt/EObKMt4qYNyCMqhNe5rMVVS73/YNdhvafDm1gZFx5RkytmYNDPBkgydDGvSpeHoMXlZWItWyQFVmDGDH8yDIGmieMnpTcYwuJv4U2+zQMzhvf0VVfMBOWWMACdKbF8Iuqy4jDKEvEgXVLdxx/i01boRFQmuNXvYbu/g0ttIAH5tWY/pKA/gDO/aJHnJ+01ocFedlBdAjcwDI9DA+lZz+kxR/A/8A3Uj/AKvsTVMH3Y/JbJ7GeXLHPbnFX+J8OS0zqO0lXKgsAFeDDERtEg+tUUAkSYHMgSR5CR9aKcYxdq4zuty6czllVlAC5iJ1DnkOQr0UnUkcte0E0qVKmlD36uHQEEEAgjUHbnyruKR/PhXkDtlVsXbQ5SyrGXQ/42yr8SIFP/Hp3hnXulUOuzNlyqehOZY8x1qPFcKV2LEsCez92P8AynNxIkH9RPnXA4OAXOdyXZXMlfeTswre7y7NdNtDpUgP/XdnU9qkDczoN9z6HyqSzxS27FVuIWAkgHUaTqPIj41WHs7b747wz2zaYgicpmdY1OpMmYkxE0n9nrZvXL3ez3Vysc2kZVWAI00Ua770AT/1vZkfzE7wzLB3UiQwjlBBnxHUU44taOWLid+Suo70ELpO+pA9R1qGxwJEChSwCC6qiQQFukFgJEwCBHSOdQt7LWiLanMVtjKFkAEdpbuQcoH6raHSNjO5kAv3uI20YK7qrEEgE6kDcgc9/nXVrGK8lGDbSQZ3AYGf+Ug+RqviuDW7l23ceS1v3dRHvI87TMovMdOZqbBYFbSBE2BY6x+pix2A5k1IAvh/HWuKl5jaWxdVrihpFxbYBKuTm70jUgKMsjU85b/tXh1BPaagOcoV5/l5s+mXSCpGv3prfstaCqgL5VTs7YLf8NMyMAumsG2mrT7oG28mH9nLaLcUFz2qurMW70XHuXGI0gEvdc/6ego0BDwz2iF3EXLRgQLZtiGDHNbW44YnSRnXoY5c6r4r2ma1dZLgQqL4SRK5LRtLczvLHMcz5NI5nkaKLwhBd7UZs0ud9CXW2hJEf3bagRtr1pr/AAS07szLLM9tyeps62/gdaNAB8V7R3URf+EXyYhnhXgdjaDxBeQRcZFOpkHQrOhNePW1U9q6BkIR8ubRwivcGWJAAZTz0I1rjE+zVtw+Yv3+0mG/+IyO0adbajy0pYj2ZtO5clwxzyQRqLjW2dTIOk2rfjAiY0obQHY9pMP2nZ9qufP2eWG9/NkyzETmgeq9RNzB45bqhrbBlJ0I2MdDzHiNKqHgNuZ705s+/wCrtDdnUH9bfTpVrA4EWlyrMZi2sTLEsx0AAkydABRoCyKzH9I1rNw9iP0ujfOPvWnoB7dPHD73iFH/AFrTMD/kj8lMi9LPJcO0Mp0MEbgEb8wdCKOe0dhUDZltgm8/ZdmFAFtSysHyAAmcoAMkQfCQNp4IOmmuu3rVq/xR3DhspDvnPd2c7sv92ecdK9HKLckzlJpJop0qVKnFD34/nypvz5UqVeRO4PT0qVBAopqVKoAY/nzrpqVKgBvz5UqVKgBCkKVKgBfn0ppp6VADfn1rn8+lKlUgOPz5UhSpVAC/PnWd9v8A/wB33f8AL/8AstKlTsH3I/JWftZ5KKVKlXql2OOKlSpVBB//2Q=="/>
          <p:cNvSpPr>
            <a:spLocks noChangeAspect="1" noChangeArrowheads="1"/>
          </p:cNvSpPr>
          <p:nvPr/>
        </p:nvSpPr>
        <p:spPr bwMode="auto">
          <a:xfrm>
            <a:off x="84138" y="-1268413"/>
            <a:ext cx="1743075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AutoShape 22" descr="data:image/jpeg;base64,/9j/4AAQSkZJRgABAQAAAQABAAD/2wCEAAkGBhQSEBUUEhQVFRUWFxgXGRgVGBgcFxgaFxoYGBgaFxgYHSYfGBojGhcVIC8gIygpLCwsGh4xNTAqNSYrLCkBCQoKDgwOGg8PGiwkHyQsLCwyLCosKSwpKiwsLykpKiksKSkpLCwsLCwsLCkpKSksLCksLCkpLCwsKSwsLCwpKf/AABEIARMAtwMBIgACEQEDEQH/xAAbAAABBQEBAAAAAAAAAAAAAAAFAAEDBAYCB//EAEcQAAIBAgQDBQcCAggEAwkAAAECEQADBBIhMQVBURMiYXGBBjKRobHB8ELRFCMHFSRSYoKS4TNyovEWQ9I0NVNjc4OTsuL/xAAaAQACAwEBAAAAAAAAAAAAAAAAAwECBAUG/8QALBEAAgICAQMDBAIBBQAAAAAAAAECEQMhEgQxQSIycRMzUWEjsfEUkaHR8P/aAAwDAQACEQMRAD8A9qpi1OaB8RwuLN4m3cTs8pAUyIJA7xgSxDKTuNGI0iTmLByfz1pBvz4UFx3Dr7lmW4V7lrKA7AFlYm5MDQFYXaosXgcSc/ZtGexcUTdYZLjuSrCEPugqJ8NoooA/NNmofdtXmsFVZUfs8oOrd6N8/wD/ACY31qhe4fiC/dfKC1sqC7HKqsTdU6d/MpABnu6f3dQA9m0p8wrOW+HYzJbBuKHW1aUsGJHaqVNy63dHaBgCMpjn/ekXvZ/CXrauL75yWBXvFgFyqIEqDuCeckyMuwmgChf89DThqA3MBfgSxOhzRdZczENDAhTkAkd3wH93VYbC4lQMxDkXi5PaEZkysMsZNBMHLqPGigDwelmoA2BxHe7+9xmgXGBykXAgBynLBZD/AJY8+24ZfBJFwkZ0JU3Gl0Cd9QSO4TcgzzAI0B0KAOFqVZnBcHxecm9fLLkEdm5U5h2RBMpEdwrOkhmJBzQpTh+HurYK3Gm534IJ5zlkmSDEbT4VFAEcwp5/PhQKxgMSDZm5qoGc52IJ7RC3dI70oHXU6ZgfKC/wbEkd26Qf4e+v/FeBeYp2LRl2VQ0nx2OlFAaTMKWas5ieF4ttBey97Vg5H8vKoCKpUjMrAtmPvRB0YgT4nC4o2wFZM+W4GIZwoZmOVlkEwBPdM9PGigDoNZ72+WcBd/yn4MKK8ItXVtAX3DuN2URImBPVoGpAGs6CgX9JQP8AAGP79ufjTsC/kj8lMntZ5UKVODGvTyP1q7xxQMTdAAADsAAAAADpAFemvaRyK0UaVKlViD36aVI01eO5HcHpU1KjkFDikPz5U1KjkQPS/PrTUqORND0gKalRyChxS/PrTUqOQD/n0pR+fCmpUcgoc0jTUjRyChU80001HIKOqyf9Jbf2HzuJ9/2rVTWU/pKb+wx/8xI+Z+gp/TS/lj8i8q9DPL1Pr57VdxuOZyzPbRWuDNmCsCZOpEtGpB1iq+EwrXHVF3YgeXj5DejGP/n4csmZuwfLDLlItv7o0ZvdK+mevSSaUkcqK0AaVKlTih76aakaU14ujuipCmpUUB1SpqeatQCpUxNBeOcaFpCQdfMVSTUe5aMXJ0gpiMYqe8wA8SKFX/ai0Jh5joK89xPGGvNLe70M6/7VsODeziZAbh1IBhfzxpcXKb0NljUO5o8BxFbokdJq3Wf4PgWtXiBJQzE7iCNPHlrWgpyi13FOvAqVKlU0VGpUjTVWgFSpUqEgIMXicgmGiNwJA8xM/Ksl7ZY8XOHuHgOHtxGzTBBWddi2nKK1WLwhfQXHQHksfWJFYX254N2WGUhQqrcH6iWJYHVidOXIVp6ZfzR+RGZtJ/gyXDMJ2t5LeYrnYLIExPhI09ae1hVK3Tmb+WARp70sF1103nnXHDsX2V63cicjq0dYMmp7l1EW6EYv2kAaEQoYPLT+rRRpPPWvSu7OaqooUqVKnCz3w01OaavH0d0VKlSooBTSmmpmWaCSjxHFKqmSR4jb615zx3jGfMM0idNQdPr862PGDZDFMrXbm+VToOmZhoPrQX/w7nksqW5PLvN/qP7VX/S5Mm3oZHPCBkuH2izgagTuNwOpjWvRuH49VZEuAiACrcjuOWhoFf8AZ1LYBQkNMA89at8MxrWkAK50DFpM5k01gdN9K1w6NwjaexMuqUpbRq8GczEghhPKYGkRJ3Ooq9WTtY9sxZWcArJzDL3tPdHTbetLhsUH8DzB+3UVWeNx2yFNMsUqalSyw9R3rQI1mPAn7V3SooAKqOl2FN1kbcMpIHqTI86tWcSUSCGYgsSNJVZJGYnTapsVg1f3y0DWJgfKht0clTKse7qCyjcueQ+etUaoXXEMJdDTHIxWT/pMQ/wakbC6s/6WH1IowMbqCQVh8x0PdXLGpH3rPe1mLz4C4hMlHBnwDafUU/p5JZY/JXI3wdmAsNDqYB1GhEg6jcUa9oMIqB5REPbMLWSO9bUurZspI0YKNdZmglm5DAwDGsGYPnGtXsZxRnDB7axcY3F97usx7zW9dAxGo1HdHSa9FKMnJNHMi0otA6lT01PFnvhpqc01eQo7oqVKlU0SKh3HeImzalffZgiz1PP0AJ9KIVm+McOuveJnMqqWRT6CBGzTm1q+NK9lZX4OcFhmjs1lnJJdz1OpZvzwq4PZ1iIa8x1GwHLlV3B2FsWRmIECWZiN+cms9jeKvimyW5WzMTqGfqeoXw51qi5Tfp7CWlFbKeHxAGIugsCqMUXNvpz+M1dxBRtVidtOfn4b11huEW10Cj1rnG8PX9Hd8q02JolXhbO02z3VI0YnU9BPSrP8SVHfVkI5wapWuKXlAUMoVRyUffrRPh+ObICzF+oMfKBWXLkcWoy8j4Q5K0dDi/d0dT/zDXz0ohg8VmC5veInTbr9Nahxd1WHuZuYmBH3oPwwt/FELsxzsOWgK6DkNR8KXKNq0i6dPbNPSpU00kuORVXFWSxIAiRv1PL4b1ZoXxzGlEITMX3hTEAbljGgHzqGVm6VnWLw4RAgkISS8AmR0MDmSKy3tretnD3GnM5yqCuigZgdRuTHWiuGwBKorNczMoa53mgBtQoE6EkRVL20wAXA3GIUMSm36VDDKo+Unzq2D7sfkRJ3Fs88wuHNx1Rd2IA9ftRjiJ7fD5kJYYdsvukRaue4PRlb/VQWyDIC6EkAQY3035URxfDDbRytwtkYLcEEAEk6g/qGg1r0c2rWzBHswXSpUq0Cj3w0wqG5dBkDca+VAvaTiN0YZuxJVsyoWESgZjLa+Ea+NeP57O6nbo0dRjEKWKhhmAkrOoB2JFeUcOxWLvLlOKfIJaQSG06Hc7bVpPYq0bd5gzi6XklzqwI2EkzrI0ioU03Q2WNxVs1HGscbVlmXVtlB6n9hr6VjV409u6VQ9oXUMzMSdY+m+ngK1vFrVu8BbuEiDIidxp671jV4YbV51eNNARsVZTqPj8q6PTLHOLi+5iySknaDN/hrYkJnuNkAEIfdkaEHqZ+9XLGCyaCo+H4iEUHUQNuRjf41fzKf1ehpvt0U1LZCUiq14zV8lap4pgNBv+9TFhIC8XxJVRA1Zo+AnWl7I8VbM4f3S0AnqJkVzfHa3AuypP8AmOsx5QRRHhWCQls8hCAcoJgsZB05bb0rqYQq33LYcji68BPiNkx3RMnQeNWeD8M7OWb3j8h+9VGU2xqc1sHRua/3Z6jbWr68SAEtED9UgD51j+s64s0vGm+SL1UOIY3s9SdOfpr8YBqPA8WN1m7pFsbPyJ8J1I9KHccxwykGARufI/nyHOlTnS0KyS4qw9ZxAb88/wBq5xrIFm4QFkb7HpPWsvwnjBKKF1YZoE66KSB8yPSrX9ZG9h3/AIpUQFoykz3dx5yIAHjVI5bVeS2OSnHk+xf4jiQUzowJU7jWRI+hj51m/bHHB8G+sx2fzMiu+L8YVIVFhUUd2YABmRp4Gsjj8bmsupO7ofhm+kir9PPlniv2jFmzrlxiClojxTFXyqC6e6wzrGXviT3mjcyW1P2obRbjlkqmGkf+QBuNDncwY2MMD616uVckZVdME0qVKmlD1N+MZG3nNPqToB5/sKDcf4z/AGW4oPvmOu/3j61b4hw7MZXrp4fgj40Mxfs6x3Og70ep39B868EpNS2dOE5KXbQC4O1sf8QHb3Q0TpWu4Vbtm4rwtvs1zLlmCZIEknlz050Mt+zpk6HUH6iPl9Knu4S4qZBsB4Dby8Kc8tbiaJ9UnHsPxTjsXRlMAttyBJUkfIj/ADeVcYTiHaKknM2UDbXr8QT8G8KrLwouxJEHSZ6yfTbmKccFYNMkNJIPLXn56fOoxZnCXI5rlK7LGE4qUvG3PdOw5bxv6fAiieIxwXU6RB+Mj9qzl7hN0tObrrO0iPpHlFLEcJvE6sZEGCSRpqefht41tXXa7ERkzS/1irKShJbX3ROm4571RxHFgSYIE6E8xBMken0NBsBhbyyM0E7k9dj96sWOBd6WMgfeJ+xjzpL6yabofOqXDuSY3iSqyKvIAmDoJ5ba65Pn5VZwXF3aC3Vj4KsvHwkVLb4LbYDSd1M/4dasDAACAOcek/7Cs8ss57YvjK7LOG4t3iDGVlM9IOo+TEegqbDXbKOGaWIjLm1C+8WygaTpVT+regBifkdPlXC4IgblhuBp8PhPxqvOQ5TnHSLGM9oWBzRKggEcu9l+zVnuNcRZlMT3pPjyP2B8xRu3wcQAx8xOpzQdvMClb4OGyzuIMR46z10+tUk2KnGc9MznCr1xCXAgyd/FQPvRA8TuXGXPkOTaARBHutqTOhHxovd4YuqzyA9AT+elUL+CyksonkdPvz2PxHSopoVwlFUgH/BswOaYAiOugP8A6vgKr47CZbLFt4U+uYj7zWku4YJlEkkb+OaR9c3xFCeOWj2Dn+7A+LAmPAaCtHTfej8oT9Li7AHDsOLl1EYkKzAEjUidJA51ZvcJ7M3Q8yiq6FYyurMArA9CDPyqtw68EuozTCsCY306TVlOKj+Hay0sRAtt/dUsGdT4aAjoZ617GXJSVF1VbB1KlSpws9cvW4+Onpr9aq4vFKpA2k5Z6d1jr4aHXwNEsVA19Pz40MucNR2DaRPeGveESeepmK8HOkzq0y1hyrAFSQGgjxBAj7fGpFsgz3dt/X8FUcQctsopyjdSsAgcxHXRtfI1JgWZVILZjOo/xGNyNxEfgpV29FrXYmGHG2+w+B/aoLuFkER118CJ+oHzq6i5QD4fCND9a6RgRI3HX82q8Vfcq4pgd8OY0HT1ifz1qWzhuZ5j4wOnlU2JxgUnTlMekft8q4t4kGD000+v51FDkkxfGNnBtDLtMag+n12pHDSoHPSfMg/euLjQYnTfy5x9akw18d7XkD6jb7fCrKmTaTo5tW4YgnQak+YqykQDyOb476/Oondd9NTzPhUylfKNYG0+fXWPWrU0u2/+ARJiAy2yQNYmYmJ8OdWLVjQSIbLr51zaxfd1Mma6N+SBPh8j+1Om41xHWuNUDmFs4g5cmcAhjzG0D5/WpbOKPaZBbIA1zRv69ZFAuM3lV2CqFJPeK5VJn3c3M76CrnAmu5WUnOIEEsSTvuDseUisi7i31MHPilZRxvEWF48gGg/VT6gj1q7h8doAdR7vmTuT4RFQ3eHaszTqfXTp4/uapYu3tE9D9ifJo+fSqKTbMTcoW2Xb92XJnWdPQq4+R+VAuLYk9hcG4b6Zp+pFSWrzEK2skknwO/3I8qEYotkua6QBHkQPsa19K7yx+V/ZmeVtoj4HhVuYi2jiVJ1HWATHrEetTJde8lzuIwVZkC2nZjMNRsSIBXWdxQ6zdKsGUkMpBBG4I2Iq/icdcCQUS2LqgkqkG4ubQz0zL+mNR5V7Gabla/Q5PQOpUqVOFnqXEcfynX9vwVFZxMgR5+OsnT5Ca64jwws88zr5bfepMDgAp1MmI89Nv9q8BOPJ7Oh6uRBi+G9owMsCCdR0/wC3IVcwnCVRs2uuu50EjTfkKY4qDoOnl+QYq0t3NzjSden7xRCCsYqIsXoPWR8Z5VHaudmoLDUsFAkcwJPpJ05zXbXt4MwZ6x46cuR6b1ISCBprrExoYIMHxFMik5bLKrtg3iU54iZBiPl+ctKrshA2InqB8J+MUQxBkTJ0/NKFYzFDLBzDXQMIB+J59anhFW/8CJ97R1aLM0DvcxoB0567a1WXHsGORSQDqTtGutNbxIV1JLA7grHlJzb+lQ3rzjuZWCOwjujUyNNPGhwqq0Km9JdmXVu3GOa2oPh8J+1dXb7LoQZ0/f6RVXFg22CqYcdDz6fSp8OhUZ31J5k6+VJaptLv5/H+wNSi6b/6CVq0VWZB1UEAyRoByqVMX3oOkfPl9ATQlLkSZmYkDl8OVX0CkgmT4Afn5FMpypIcp+KKuP4CLpJBjMCC2hk+AnQb/GiHD8ElhSomYG500HIbAacqtLAI1G0wImN/OOdDMVxAdoV8AR9CPnUtcFbKuMYPl5LmJs5wY0by0ms1i0bMuYQQw9YOvpE61obuLYWxkjOYPulhyJzRt05+VJTbbTTNqyg7lRGsdPd+NVr02iMkFk7MH2cKMkqOnrP7x86De0HDQlh2592f8xEfOaNWb4GkwpO/QBifppQf2oxgew2hksjHw1gA+h+dT0n34/KFNRozOCwpuOqLuxA8upPgN/Si+O/n4dmXMeweO8ACLb6BRBM5WUdIzUEWOcxzjep+JYUWrz2wxbIxWSImDBMSa9vJXJCk6RWpUqVNKHreKMEATt8udcpMEHnLaeH/AGFNjb2gMEEagnmBv96p37+UhpjNH+kjn5EV4OTp2dNvdsI27a7Hn/uT9vjFK5ehZjfU9PhUGGug+fux6j/arq8PcjVRHnGg151MU5LSJW1oG37qghjueQ0PTf7/APaquKxhRTpPUZTPy/aiV7g57xKqzaDedhpoPIfHlQnFdoiujrlDkAsBrDEVaWOtleLdg29ie3bs1bKTqSToFG5jl96p45FBy2rpugEGNSoiJkjQzG1LF4FVBJaZ1IbYx5dNabAcSNtMqLpmmZ1MQVG22tWg4tFYQbIb2PuuuS5lCRIhO907p3B0q4mL7qLN4ssZZygCNvMedPhuM2muntF7xliS0gBQTt6Vzgfam05YLYzanWQPHppp40xqTXyWnLHF+p7CxvKQnaFWZgAcs6akhieRFQYe6qk5llRsYlmjoOVC7Xtja1C2JymJZx/6datWvbUZtLSf6/8Aao4+qwjPE9rYQGMLQDbjXSBBI8T4GrlgFSQd9NOW+x60M/8AE6iD2ZPhm067x5/CuP6/zvrbVREe/wD7a/Cp4fnZM8kJVRoFuAMX1JIiAY6eo2FZjEMz3Dl3089yBIG2pPw8anxGODJHLqG1HQ67VFZ0fNvMSTvA6nTrOp661jzSuVWZM83NpN9ggqk2crAnvax+rWQPIkLPgTyNOmZCCB3o76LylgAqnZVIg6RqvQU9m8ezbImdgNFJic8KRr5n0NMl0AZyjuwVQQkbmZ58iVk+lWjGTjryWUNKigltu9IJEsSPXbTy+tUuL22OHeQYBDEyN5G/7VqexBV4J0POJBInKY6ZhQX2ktAYe5Ejb6gfvU9LrPFftf2UeKtmNAnw8av8Uu27l27cVn77FgpQDcz3jmPU0PVo1+uo9QavcbQDE3VVQoV2AAAAABIGgr27XqQrwUaVKlTSp6o4zD49PEajn95qqMJnkRkCiCw90agg/P5jeiVxdSPn4Tr6xrVEXMzQvuK0Qf1NGvmB+b14rHi+o7fY6nHl3CmBtqiwukczq7dSKmvYsGd+UGhyX4MmSdQZP5Aqx2sLmjTmNq6CSWkX7EN66syCDsTE/tUf8TIgtzOj6rHxkb8qWJuhu6EAk6kHzO53GhqtJkoYAAEyY0+8zUklTHcMW6vd7pEkppDae8jfm/rQH+DyiPP7VoroMBdv0qc2zcyJ1K7fGoMTZDKHGhBysOjDf7fLxrNkxpLki8KRgeNOUuEDmn1JmpLFo27Micx1EfIaedc8fX+eog+6PmTVxUi0SDKrq0+OkCleEcTPf1pFc4UkRAie8QNjT/wZtz3pA1/JFaL2WxICkXIytIIiY56US45asi2o7MOx5hY5aSeflrVkpNpJHa6eUVhQAwXDHuHRZ00151ZThr2LmW54bHTaYJ/Odang+FFnDqzjvRMHlOw+QrrjGBDDPz0B/PCtMsK7ISun5XJAW5h4j/Edx8z4CusYMikqhuNpCyRpOp03AFRY7NZuohaQ0RGpEkcvganvYoqdZ0G/PTppIbw51zsuNY5XQhxik5HONv5FzDuBSMzchrqVHgfjuNagW7lmGJJDsUMAgqMwKxBUe711jpUV8h7bA6lpymYBywwb5Gee9DrV3vidZhSOYMgfCJM+NISOfPJUjQYTGC4G7yljlkAiQQIiB0A1PU+FVvaZ/wCzPGolV9ZEfIE1YwzqxDz7oIHKS2p8dxPpQz2pUm0pHuowB8Sy03oo8uohb8mmL9OzMKY8fOY9YiivFLtw5nuWUU3CQWAMhpBIAzkK3hE6+NDLSksoG5IA85EUY4woZGc22s3O0AdNcjsQ0vbkSDIMjUd4V7SXuRSPtYFpUqVOKHq3Er+RWbw+esfODQ/DNA1BEACRr4kt5jT4Vb4+P5XhmE/EULGIKyo2PxivLYVUTroIWHLDMeZ/Iq5btCJMkRlI8zuOlQYQKe6G7zd7X3RHKTt5+nIVaZsqmIJEctNTFOJKuMt/zFyzA18jp+1NiLirbm7b1PdCjc6gg6e6J0gzOkAa1FdvEldBqzHQctY+hp7dt2VSNQGkyRyOmnOgAbixDMjNABHQGDvy5CBA/algnmREBhP+Yaff5DpVbEYv+aSRmmfDerGEaSmuupjoJneqyVpkruZX2hWLq7DuD6mqGGd2hWMidB1I09TRf2gwgN2eQEDzBn71Y9mktBznEkDuzMCNSdOcViir0jBkwynmf4DXs/wuEllP29auYDigtSj6iSV8PjQ8YopmVSQmYkCZ0nQAnwJoTjHLMSOfIfCK1/UUVSOjOUY41GOzW4ni6XFhe9PTb1q7eabBmdufPTlQHhgFm0oYatEkzAk84+FF8Tiw7i2usEZoGm1PbTqicLqLbKD8LXuORJlTr1kTVXH3feAzb5dAC0DU7a5eulH8bCqB4r9RWdxUdvcGu528fwVj6tWZpwuLoE3b0SoBMEka6jNJnoTpy38dRVO/aYMCojMNPIwR5wflRcYWSAeW5J5CNydwNd+tXGwyFZJnLMRoYnUeWtc/FjyTbUUcd4ZTA+Fwzm4FBOUTAHpOb6R4VL7W3GFu0kwGLMQOZEak8zqaNpw0KCRMQABrz0gn4UD9r7KqtrUzmYa9IE/OK2dDBrqIqSNGPE4RZnEUkgDc6COvL5xRHG8KZUY9oH7NsjAZu4ST10ju/mtVcHhGuE5CJUF9SBookkTvAE6Vcv3711VDBFDBrkwqhwhaSTziG08AOleqm5clTJilWwXSp6anCz13iFntFZNiRAPnt5f7VnbiyZJ15+BGhHga1DDUz+c6GY3Cd4toFnv6ag6d7yP5vXkenn4Z2CTBYfMSoBiIJlQPMT5VNiXAQ5RECdSDOU7iPKqOHtRsY8dKv2gFjvTmE7HptHpWsAbcBCIfD6j/AHpJlAAYt3gU05TEH0NXb7yIkQQBBB05z6ChuLGwK7bxzmgAbxS3/MPx+OtEOG2dzp3BkBHMnUk+QiqxV7zhQqiZMRsP7zHwB/CaOLhgqBVGi6eJPMmk5p8Yl4RtgxLYzMCAdzHw+cCqXGeDEurWQMrrBOwUjeTymuuJM1vEZl2yiR4a/Oj3Cb2ZO711Hjz8jWTG3D1I2845IcGUOH+z6BAGOYgatGhMzoTqanbg1sQ3u5fAcqLrZ8/X7UM9oCVtEDc90eA51KVvZaeTjEs4e5YKw1wN4FhHwqfPYB0ynxB006kVleD8G7ssNZ6UVHBU5LHWPvXR+lGK0zm/Ub7nOMxqXJFvYQSZMbjafWq721NxiBJ3n767jxqxiMMFQ93TQaeNC7zO10kMyQRlBA25j3dfKaydRqqFzlSJrgU9CfHnI51EmAbTMAveIMRqoBJOnSABUeNwbwQR3jEEbGPpoRpygVP3mUaQTp5HSZ/1NSsfUTxpqPkxKVvaJ7PdcECENsgxtKnr1k70L9rWDYdWjvdoCfDMCAvwANEmtksFE5R8+Xrz+ND/AGptEYU6aB015A6/PX5UzpsjnnhfwX20ZzhGKFu/bdvdDAN/yt3W+RNE+JY9DYZAZNpzZtxztnKSx9bR/wDyUBq7xHCoi2Smb+ZbDnMRoZYQIG3dJr084xc1YmMnRSpqVKniz3FsLqPzpXJwWvp9KvRTx+fCvHKKR2qATcLymRoD/p8fFfmPKplw76Ry3O4jwiixobieMqt3skQ3LkSwUgBQdi7HYnkBJrTCTZDRTuYd4HvGDyBnxj1qqvDHaNh4jvN8JgesUVwvFVe41trZS6FzZXKnMvVWBIInQ9KfhfG0vZ1UZXtsVZGiQQY5aQetWbddiNEWF4QEBCiJ3O5J8T+CrS4ERS4dxPtS3cZMrFe8RqVJBiDtVztBtpMTE61nlFt7GRdAbGcFDNPhT4fhWSY50ZfnpOm1AB7WrldzZuhLblHaUOUrAJIDTlEzPSpjByWirkouwstiquO4bnGtXb2KVbbXD7qqWJ8AJqPh/EVv2luJ7rgHxE7gxzB09KjjSss53oq4bhmUVa/g6rYTjyPfewQUuW40JHeBAOZSNxqKlTiZLunZNKR+pYaQCMuvTrTXz7Mpo5v8NzD4VWfgykQRznx+NNh/ahXsdsLTwTlVJXO5DFSFE7yD6Crd/iwSybjow1UZJUsSxCqAQYkkjnVJQbe0RplT+phAB5a8z+GpP6oEkxvP01qXC8WLXDba06NlzSSpUgmNCPn/AL0R/PrS3joFCLBdvhCjl/2ms7/SLhcuDWNu0WfUNv6xW2FZj+kdowDeL2x/1A/Y07popZYv9lckUoM8pq5j8YtxbQUNNu2EMxrBZpEH/F8qqBo1G4q9x3/2q8BoBcYACAAATAAG1emfuRy12KFKlSphU99p/wA+dMTpT15E7gjt+dKzfBP5eMxKXNGe52qk/qRgIg84IiOVaPl+dKgxeCS6MtxFcbwwBHPrV4ypNPyVaAPFyLuNw4t6myLjXCP0hgAqk9SRt61BewDENiMPBvW7l3QHS4nauWQ+PNT1860mGwCIuVEULroAANfCusNg0T3FCzvlAH0pn1a0ivH8gPgfFAcPevroM15xmERDEwwqthsa63rZbKxVLNpjJmXzMfkoJrSjCLDDKIacwjQ5ozSOc6zUa8MtgRkXkdhuohTtyFH1I29dw4v8lXg/FmvS2XKmhU6yQZ3B8Muu2p6TWYw+HW7axoN8ovbXiRKZTEEZgRJBiIkVtLGARJyKozSSABrO89ZqJeD2gZ7NAeoVf2ojkUbpA42A14g96xYRQq3HC3XRiQMqR3dATq+XTmAaXs5cNjEXcNcyrP8AOQBpADnvKCQDo31rQHh9vPmyLm6wJ+MTXN3h9tmzFFLdcon4xNDyKmq0/wCw47QCxvDe3uXjbYLet3A1tuh7K1Kt/hbY/wC1WfZ/ifbNcZlKMCqurfpZVAInmPHxotZ4fbUkqgU9QAPpXRwymZUHMBOg16T1qryWqYcfJhPZ4vZsriI7W0M4ddC9odo/et9Qd2G/wrU8Qx2Hv4YZmDWrpVZBiCx7pn9JDAeRq8nDbaggIoB3GUQfMRFcrwq0AQLagEyQFEc/CrzyqTtrZEYcVQG4b2tjErZe4L1soSjEDtECkAByNwQdzWmqphOF2rc9nbVNZ7qgc+cCrVKnLk7LRVIQrK/0lWpwJP8AduIfnl+9aqsv/SQD/ANBHvpPiJ2HrFX6f7sfkrk9rPMMHh2d1VQCxIABiCTsNdNav8Ta93nuLb75IZ0Fs6zJBZJCtptpsah4CP7VZ/8AqofQMCT8KulTat4oXO6bsKiyJYi6HzQOQAOvjpvXoJv1HMj7QHSpUq0Cz34/nzpUqDccw1xnVgwW2AJObLkbODn6E5e6J6+NeSirdHbbovW8cGdkAJA0LR3ZESu8yJ6fSsc9xFbGBr1xHS43ZAXHzDugqFXN3tTtBrR+zuGi1m5uWc6ndyWG/gQKrcFwN1L99rttQt24bgIaSJAEHQdN60RkoWLaboG4hrrfwJvZluOzC4FZgGhJGYAxuJ9a0HH7f9jumSCttmBBIIKqSCCDVL2gwN571hrVtWFpmYy+Wcy5YEKY86muG/eBtvaW3bdGViHzNqpAgZRG8+gobVxf/u5C8o64Hhw2DQMScyKTLGSSoJMzM0IxWCZuH28jutxuyh87Zsz5ZkzrJNXsEuKs2hZ7JDlGUXc/dgaBikZpjWJjxqbHYC4ti3btIGytbOrZdLZXwOpAo5VK/wB2SloisceL4IOCBdYdmB0u6hpH+Ehm8hU3sgv9ltsSxLIrEsSSSQCTJNUU4DcS7cuKJVgXS2SAFuOMtw5o20/6jRL2Zw1y1YS3dUKUULIMgwIkaCKMnHj6fyEbvZSxWJOIxrYeWFu0qs4UkF2fUAka5QOXM1bXhLW7qm0zdmQwdCSVkgZWE6j9Wm1Nj+FOuI/ibADMVCXEJy5gNmVoMMIjXQjyp1/iLl1XZRbRQwyZpZiwWCSO6NiI13nwqG9el6olfszz3Lavi1a86MlxuyAuvmHcBUKubvd47QavcYu3DwvtLkpeVEJKkqQ2ZQ3unodRXI4BduPfLqLbPc7W06vJRgsAHQSDGvgan4nZxV7BtZa0guNAlXOSAQZ92eW1Nco8kUSdM64Xbtvdm093NbAzZmu5WzhhBW4f8IM0Me5bTE4pbjXYV0yANegZkUkSphRmNHMPcxGZZsIuwZhcLHKOUZBzJ58zVGzhMQt/EObKMt4qYNyCMqhNe5rMVVS73/YNdhvafDm1gZFx5RkytmYNDPBkgydDGvSpeHoMXlZWItWyQFVmDGDH8yDIGmieMnpTcYwuJv4U2+zQMzhvf0VVfMBOWWMACdKbF8Iuqy4jDKEvEgXVLdxx/i01boRFQmuNXvYbu/g0ttIAH5tWY/pKA/gDO/aJHnJ+01ocFedlBdAjcwDI9DA+lZz+kxR/A/8A3Uj/AKvsTVMH3Y/JbJ7GeXLHPbnFX+J8OS0zqO0lXKgsAFeDDERtEg+tUUAkSYHMgSR5CR9aKcYxdq4zuty6czllVlAC5iJ1DnkOQr0UnUkcte0E0qVKmlD36uHQEEEAgjUHbnyruKR/PhXkDtlVsXbQ5SyrGXQ/42yr8SIFP/Hp3hnXulUOuzNlyqehOZY8x1qPFcKV2LEsCez92P8AynNxIkH9RPnXA4OAXOdyXZXMlfeTswre7y7NdNtDpUgP/XdnU9qkDczoN9z6HyqSzxS27FVuIWAkgHUaTqPIj41WHs7b747wz2zaYgicpmdY1OpMmYkxE0n9nrZvXL3ez3Vysc2kZVWAI00Ua770AT/1vZkfzE7wzLB3UiQwjlBBnxHUU44taOWLid+Suo70ELpO+pA9R1qGxwJEChSwCC6qiQQFukFgJEwCBHSOdQt7LWiLanMVtjKFkAEdpbuQcoH6raHSNjO5kAv3uI20YK7qrEEgE6kDcgc9/nXVrGK8lGDbSQZ3AYGf+Ug+RqviuDW7l23ceS1v3dRHvI87TMovMdOZqbBYFbSBE2BY6x+pix2A5k1IAvh/HWuKl5jaWxdVrihpFxbYBKuTm70jUgKMsjU85b/tXh1BPaagOcoV5/l5s+mXSCpGv3prfstaCqgL5VTs7YLf8NMyMAumsG2mrT7oG28mH9nLaLcUFz2qurMW70XHuXGI0gEvdc/6ego0BDwz2iF3EXLRgQLZtiGDHNbW44YnSRnXoY5c6r4r2ma1dZLgQqL4SRK5LRtLczvLHMcz5NI5nkaKLwhBd7UZs0ud9CXW2hJEf3bagRtr1pr/AAS07szLLM9tyeps62/gdaNAB8V7R3URf+EXyYhnhXgdjaDxBeQRcZFOpkHQrOhNePW1U9q6BkIR8ubRwivcGWJAAZTz0I1rjE+zVtw+Yv3+0mG/+IyO0adbajy0pYj2ZtO5clwxzyQRqLjW2dTIOk2rfjAiY0obQHY9pMP2nZ9qufP2eWG9/NkyzETmgeq9RNzB45bqhrbBlJ0I2MdDzHiNKqHgNuZ705s+/wCrtDdnUH9bfTpVrA4EWlyrMZi2sTLEsx0AAkydABRoCyKzH9I1rNw9iP0ujfOPvWnoB7dPHD73iFH/AFrTMD/kj8lMi9LPJcO0Mp0MEbgEb8wdCKOe0dhUDZltgm8/ZdmFAFtSysHyAAmcoAMkQfCQNp4IOmmuu3rVq/xR3DhspDvnPd2c7sv92ecdK9HKLckzlJpJop0qVKnFD34/nypvz5UqVeRO4PT0qVBAopqVKoAY/nzrpqVKgBvz5UqVKgBCkKVKgBfn0ppp6VADfn1rn8+lKlUgOPz5UhSpVAC/PnWd9v8A/wB33f8AL/8AstKlTsH3I/JWftZ5KKVKlXql2OOKlSpVBB//2Q=="/>
          <p:cNvSpPr>
            <a:spLocks noChangeAspect="1" noChangeArrowheads="1"/>
          </p:cNvSpPr>
          <p:nvPr/>
        </p:nvSpPr>
        <p:spPr bwMode="auto">
          <a:xfrm>
            <a:off x="84138" y="-1268413"/>
            <a:ext cx="1743075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AutoShape 28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688975" y="7620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AutoShape 30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84138" y="-74295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AutoShape 32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84138" y="-74295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AutoShape 34" descr="data:image/jpeg;base64,/9j/4AAQSkZJRgABAQAAAQABAAD/2wCEAAkGBhQSERUUExQVFRQWFxgXFRgXGBsWGBgYGBQXFhkZFRcXHCYeFxokGhcYIC8gIycpLCwsGB4xNTAqNScrLCkBCQoKDgwOGg8PGjAkHyAsKSwsKSksLCwsLCwsKSwpLCwsLCwpLCkpLCwsLCwsLCwpLCksLCwsLCwpLCwsLCwsLP/AABEIAOoA1wMBIgACEQEDEQH/xAAcAAABBQEBAQAAAAAAAAAAAAAEAgMFBgcBAAj/xABLEAABAgQDBQUEBAsGBAcAAAABAhEAAwQhBRIxBkFRYXETIoGRsQcyocFCUuHwFCMzYnJzgpKy0fEVJTVDosJTY7PDJDQ2RHTS4v/EABoBAAMBAQEBAAAAAAAAAAAAAAECAwQABQb/xAAsEQACAgICAQMDAgcBAAAAAAAAAQIRAyESMUEEIlETMmFxgQUUYpGhsdFC/9oADAMBAAIRAxEAPwCszJIBsIeTDk+XeGzYx66SMp17w5ltDaZZOgJ6B4Il4fOOkqYeiFH5QbR1MGJhOaJVGzNSrSnm/ukesPytiKw/5JHVSR6qhHkgu2hlCT8EDHYs8r2eVR1CE9Vv6AwXL9mk76U2WOgUr5CJv1OJf+h1gyPwU4EwSlZTLGW2YqCjvs1uQvF0k+zQD3px/ZSB6kwuRsbJTNMpWdScucOWLlknQaWjPk9bh1uyi9LkKVmJS/Nvg8NyZS1lkhSjyBPpGhK2eky5yEhAyqSde93k6HvPdjBxwlL2cdGAdm3ARCX8TS6RaHoW+2Z/M2bnplmYpBCQHIcZgOOXVoiweEaqvCAWuee94zfH5SqarXLYZCcyLfRVcDwLjwinpfWvK+MgZ/SrGrQFlMOg93nCkzzbSO9qeXlyaPR93wYtDDR6Fm8eywxx6Wb8ocK+EGScGKpJmhQs5ytuGpfjrblAEJGcZWk+hnFrsX2pENrUTHY40MATHDC8scaAETHGhbR7LAoIlo9Cmj0dRxsc7AZAIaTL1+on+UHS8NQNEIHRIHyh+oTcdYKSmPn7k/J6LaSWgdEhtzQ4JcPtHY6ibmxjsoSZUEEwmA0dyYOZUJMqC8sJyQriMpgK5cRFajLUSj9YLT8x6xYlSohsek5RLmfUmAnobH5RNxH56A8VlsqSrhMY9FD7IP7CBsVWiZLSmWoKWVJKQC5sbkgaBn1iZ/B4ThZRZabARJihe1XDO7Jnge6TLV0PeT8QfONL7GK/t3h3aUE8b0pzj9ghXoDFcHsmmLknyi0ZLIU6RDrQNhx7rQYBH08Xas8h9iMseaHGjjQwCybPjNIUnkseaTFaaLNsmvUfnD4iK/USsq1J4KI8iRHn+m1myR/JpybhFjDR5oW0caN5AQ0eaHMscywDhDRwiHGjjRwRLR6FtHoB1m6VQuOoh9MMVJ06iCBHz5vfSAa7HZUqbKkrJzziyGDjhc7rxzGUTFSViUsy5jOlTA3F2II0OkUbbrEMuJSD/wAMSj5zCo/Bo0kogdg6M52axiqqZdQpVSpJloBT3EM/eLnu3HdbxhWF4vVTaGfUGpUFyzYZENYAl+7vzNyaIfBJ3YHEEcJM0DqleQfxQ1g1blw+tRxMlv2lsf4YmUNE2JnTplOJ0+aVmY+UMkBIBI3AOS3pE7UyipKglRQoggKABKTuLGxiq4ViM6XSSJVNI7WYmUgrKjkloKk5mKj7yruw0cPB+ym1P4WFpWjs5sostLuNSHHiCGi0a6IyT7ILZPGampRVJXOIVLSMiwhHdLrcszEHLvgz2fYzNqpc0z1Z8qkgWSLFJJFgHiJ9nGtb0HrMgTYrFF01DVTkBBKFyyyyQCCGYNvvaE+B2u/2NJkYehD5EJS+rAB4eyRHbP4hNnSETJqUoUsZglL2SdHfedfGJIKh9MntCSiB6mkC0KQdFJKT0Ib5waBHCmDwByPnGklFExSDqklJ6pLH0g9oK2so+yxOoTuK84/bAX/ugdo9zA7gY59iWj2WJGhwZc1ClJItoDqogOWgHLFFOLbS8CtNbZN7KnvK/Z+cR+NyctRNH55Pn3vnBmzamWocvQx7amU1Q/1kpPwb5R52N16uS+UapbwpkLliw4TSJVIIKRcLuwdwLF9QzRAtFnwFH4n975xT103GCr5B6dXJlVaONDjR4pjaQEZY40LaONHHWcaOQto5HHWbdU7uo9YIBgWrOnUesEJj5xHpvpGS7bIK6qpmjSWuXL85avmg+caxh0/PJlr+shKvNIMZLW1q1yqxpK1ImVGczQ+VORZYG3BXHfGi7G1OehkHgjL+6Sn5Ry7FktGZbVqMqtq0j6ZUPBeWZAuKyjImT5A0JSPJlD1id26oXxNI/wCL2PxOT5R7bahfFQkf5hknzZH+2EfkdMveKY6mjlSpYT2k5SUolSxqogBLngl98Vf2blX4ZVZ2zsczaZu1Ltyd4XJmdpj5zXCHCeWWTZvFRPjHvZ9/5+s6q/65h+2TqkNezpV63oPWbFa2eUZ2SkdkzZyFLP5qUm3XU9QIsns61reg/wC7FPw+QuXLFUg/kpyEtwOUrB80t4xMobpLlsABYCwHAQ6lMN0VSJktExPurSFDoQ8ERojAztnhHY9HoqIY/wC1WlyYghf/ABJSfNKlJ9GiCyxc/bHTWpZnBS0HxCVD0MU5AsI9P0r9pmy9lg2WWbj84fERAz5WVShwJHkWiZ2bUy1dAfI/bA2O0uWevgTmHRV4zYZKPqZxfmi+RN4osTgJacOYPyMHbVyu9LVxSR+6f/1EbhdpyOvyMTu0srNKlkDRSgfEA/KJ5Woesi35Q0E5YGkVbLFowP8AJJ6K+cV0yTwi04JLHZp/RPzjv4hOLhGn5O9PCSbtFQKYSRD/AGZjnZXYlo3yz44rbIxxTk9IZaOZYfXLFsrmEIBcuCLtfpr0jPP1uNL27NEfRzbqQhKXDuGj0JnTQ3ZsDvO7yY8xHoy/zmQv/KwNsqk6dRDeIYh2SFNLmLVldIQhSnO4ZgGF+JgurR6iHgIzJCuWkZ7hMqYjDJ0hdNUdqrOw7NRzFeigWYAMHfhEjsJUTJNOZM6RPQUqJSezWQQou3dBYgv5xcwIU0HiI5FD2iojNr6SciXNKEEdoeymBsq8wsUudTpCdoKMzcQpZyZc0oQ3aHsplsqyoWKXOu6L80cKIDgFTM1xOTOlYkKuRImzkqDqTkWm+TIQcybbi8M7NiqpamatVPMUJl1KShbDvdoQkZXJuUjQPvaNQ7OKvtrVqlGQcpKe0HuzCg5hcBQALpbn6wkouKsZTvRVtkO2p/wjtKaoHap7rSlG4zMnTfm15QzgOGLTRVUidInpUsBUv8UsupI7osLHMB4PFurNp5qKpdOmnC1AEpyrZw2YEuGFtecSGz+NiqldoE5SCUqDuxABsW0YiF1dDW+yD2OxibJpDLnU88KlA5Pxa++lyQkFrEXF7aRY9n8eTVSjMSkpAUUsWewBe3WITDMamTayoQUrCEobKSO4U2JLHeeDxCbL7RKpaUq7Erl9qyl5gGKkpYANc2+IjlkqvgVxs0qPRXMU2u7NRTKlGbklibMOYJCUFiNXcsQW4GJvD65M6WiYn3VgEPr0PMG0aVNN0iTTRU/avTZqEK+pNQrwLoP8Qih0sgdmlROth1jUdvKbPh9QOCM37igr5RlOHVQKEoUzA795LwMmWcFUXRfBCDdyRL0KWnJN7jLpZmex6+sP4+QlaF/RWjL+0k/yIgWkmjusXyqCvAlj01iZxlJMhw7pUHYOWVY/Fo81vaN71O0VhawmZKIBB7QbmspJHzi1YrLemVqGKTbddt/WKvNT7ugyKSroxFrdfhF0kozIUk6FJtDZJOk2JSU9aKkJRAt0/r4RYMJSMiW+qYhKlBSoh+m4H76dYseHy2ljkj/a8LLofK7pFLTKINu7xb+peETkhySpz08YKqQUl7M1h/SA0TVF1MAMyWAa4e/SLp+RXHwIpZxSUlQ7qnIvdIAJDjnBdVO7rcwH3FzYmBcSDC3DTqDBCFukPuHyaOe9lY6TiDZe+ktuPWOQ+FJDkgFv6XEdhrJPRtFWr1EOpXAdWfUQ4kxRy2YePtQTmhSYRLhNYhZlqEpSUzGOQqGZIVucbxDrZJhIj0ZJT7eYmuoNOgSlTQpScuUC6HzMSoDcYtGxW3hqpipFQgS56X0cBWUsoMbpUOHXhDqSKSwSirLnFQ9ov5OR+u/2mLcYpvtGmAIkOR+VfwCbnpCZX7WTh2KQP75X+p/2Jjvs4T/4aZ+tP8CYZRVI/thZzJbstXDfk0nXpeHfZrMBp5ge/aO29ihLH4HyiUacv3Y7+3+w3gX+IV3Q+sV+T/g6/wD5Cf4UxNYbWIlYjWiYoJzWS+/Q+hfpeIKVNH9kLS4zfhCbPf3U7vA+UI6/2Ov+BGHKmrn1SJcszFLldme8E5RlSkHva7rReNlaJcmlly5gyqGZw4LOokXFtDFWwOrRT1ylTFBMudIQpCye6e6h76apUPCLzSVImICwDlNw4Zw9i3Ai45GKYkv3EyMaxenzyJqPrS1p80ERieBuUgHNxDBwLP4Ru8YbSEImTJZSO7MUDdjZRHyhs32j4PuC0SsxcWcWPFZDseF3i1Uqe0kkfXQ3i1vIj4RAdqAklm4HK/LMRZ9YltnZxys90n4G49fhGCbtGySplcm0zuHLhzfi7/f7It2FzHY8R6iK9jdI05aRYPmDEaKuPX4ROYBMPZo6D0jp7jYW7d0RVfKsTweJmnDS1HhLJ/0xCYhOaZMS1wsgeJ3crxN1H5CYP+Wq5/R3wr6HySTaaK3WUomJAfT+UNmTytcF9/3+UIl1X1nHEsdeAj06pGUuPBxfo8U2tF+cHsExFBCEiw52dvByGaGfwwNYOoW4eb/e0dxGrMwJyjKwYgOSoc90D09O3vDQOx3/AM4ukq2Y5Tly9omTTKWXIPM2PlujkHLrbd0WFjubwj0NzZN40u2bHVj1EPITCKo+ohbw1Eb0PoEOCGEzIcEyHjJEGmZDs3/jyv11R6TI9tPM/BccExNnXKWeiwEr8+95xzZo/wB+q/XVHpMhn2sKbEAf+VLPkpf8oW9fuegl70v6TYMQxKXIQVzVhCBvPHgBqTyERGFz8Pq37FMhZGo7MBQ5spILc4qG2Nb+EYnTU6ry0mUFJ3FUwhSn/ZYecNYkE0eNy+yAQhRlulNg0zuKAA0G9uMO5meODX5ast2LVeG0ygicmnQpWg7MEtxISksOZguik0U0qEqXIUU5c2VCSBmGYXAY2vGe4LJl1OM1SKlIXmM9ICr+6oANwIQCx3QRgubD6fE0g96XMShB/SBCFdWUDCuQXhVVe9f5LXVYnhcuaZaxThbsfxYIB4KUEsPEwnFsQwymWETkSUqKQoficwIO8FKCDpFKosHlKwabOKQZoWVBbd4ZVJDPwYm3OAMbrTNwimzXMueqWCdcuQkB+DEeQheZT6Eb7fdM0SViWFLVLQPwYqWHQDLAsbh3SyCeBYxGq2pky8SlypJkJkFLTFpCQMzKLdpwsiB9mthKefhsolITOWO0E0B1pVmcdUgABohcPw6WMcMsIT2aZy2S1gyCoW4A3aC2xYQhclvSZr2eMUxiUEYhUpyu85RsWso5r8ReNoaMd26SUYlO/PTLU37AHqmOm7RnxumKnBDuWfhcMbAO24jTfBuFzuzmNdlBr6ZhdgeFz5RCSqaY5yMvjyI9YkV0KykuwfS7MRdxGN0tG3lyXRO4qkFPaBnSMqn0KXcE9C945giglCXO9Q/1FmgCRjRkoKahOa3vJDpVyI3HrHsCqApKimyX7vW9ukJxqI8XemFV9IlVSbAuQpx7wZnJHDnB+I92Qtj7zJHj9gMQ68SVJnlU4OlaWTlDsRutxHxgTGKwz0paydW58TA4ttHSl/gGXVAOFFjy3ePHz1hifkXbKeGZw58DABlId3V4afe0HCk0yZmPFhcbou6RP6jl4Gk0qnZIYvvG7jCkYfMD5lg8t+nOCFTVA9NTvHneBE1xUWY8iXMLcmc5UIXRqF819/HyMegifJKkhkvzj0Mp/kRpmxVPzEPCGKo+oh5EaSD6HAiPFEOIEKaHUSXIxnZwf34r9bUekyGvapevA/5SB5lX84I2aH9+K/W1HpMhG2Ert8ZEsX78mX8Ek+piTR6SfvX6CMeVMGLkywDME2VkCrAqCEMDyeJip2Zr6isl1E6XLTlVLfKsNlQp3ZyXaB8dlZMcQToqbIUOhCR6gxqpRBUbslky8VFr4Mh26p10WJIq5YstQmDhnSwWk9Rf9oxYNtVypuHLqZP/ALhchSi/1e6ARuIZj0gnGJX9oUVWggdpInTghhoZRJR5o7viYpODVpmYVVSTcSlypqeQUtlfEP4wegx9yT8xa/sSGBU1dOw9UmTJlqkrKgVFQSt8wJZ1DhwgTaTAptLhktE4BKjVKUwIVYyW1Ftxi8+y5X/gQOExY9D84jvbH/5WT+u/7a4HFVZ31H9Xh+SwbDj+76b9UPnFLof/AFAr9dM/6Sou2xA/u+m/VJ+cUqg/x9X66Z/0lQWuhMf3T/RmqARlXtNw8mulqH0pKRZvorWN/IiNVjOPayCldMscJifIoPzMUn9ujLD7it4ZhpSp81gXLG/DTfrE/NX3R3SpQ0ex+G+KL/aSgTqOYeJDDq9ZLAqZ3cFvuY8/Jik9s2wyJaRNSFTM5UZQbprrve32QVgspkq0cTFEj4/OBpS3NlHoWU/pDuErZc0DVwemYAN5vCJdj+USOMIHZBStxZxrcbhv6RXa2sypZm5G32eET2Md+SoFyxSbWNlN84rNVXoyAAubjKRpp92gwjdByOgWVUAKckeIf4QWmvSVMZZ1sb23cYRTISfot+lfyMSCMrd1KwRvAsfv93ik6+CUb+Rjt1KS1xqDoPUGG0SlOCGAFyWB042iMrsTmEtlLjxLwxKrlDff0hlidAeRWW2ZVhtQ/MWjkQ1JXrUWN+ZA+MdiP0Uiv1rNlqA7dRBCExH0c/NJlK4pQf8ASIkQuPQrZhfQ4IExHExKSTkmrIDhMuWtZPIFIYHqYJC468PZMxKiRWya1VUminFRXMUEmXMb8Zms4TuzRObG4NM/ClVlWmYmYSpSU9lMJzKcFRZJAABIAjQqTFETUggpuSGcE2JHoH8YHo8YSta0kZQgkZiRlstSL/VLpNjuiTRqeZtdfgqW32Gqnql1FOmYZstgUiVMBICsyVJdDEgk258oPoNoquoUhM6RMpkJIVMUETSqY1whICO6CdeVt8WiixWWuWF5kgF9VD6Or+F+TwQKxH106gajU3A6mHS8kvqaproy+RWVlLU1UyXTTJsqfNmsnJMB94lC2yWBCvHlaH9h9mxLp54qRMSqenJl7KYSlIBuWS2Zy7chGjyKwKUtIHuKCSeJKErt4KEIm4ilMwIUW7uZyQB7wSA53kn4R3FDPM6qjNNnMRq8P7SUKWZPQVOkhExIdmzA5NCGsRZo5tuufPp5Uvs502aZip0xSZUzs0OkpEtDpuw9H3xpEjE5a0vmSl1FLFQdwpvM2LcxCjWy9e0RuPvDfpvhGq0N9b3cq2V7YjF8tHLlzZc6UuUnIQqVMu2ikkJ0iq4gidJxVVTKkTZyM+cNLWAQpGUh8tiHPwjU3jwVBbvQscnGTkl2B4RiBmITn/KM6wErSkOdAVAO1hzZ4qntZOWTIXwmlP7yD/8AWL0DFO9q9PmoH+rNlq/iT/uh+0RT3ZRJGRSd5J438h1iQRTBmsARoU/zis9sSE5CzX1bSJ2VjhUGzB2+k2oA3kXMYpwkujZCUfJwSJiLAZ99tW8desE4NN/GEZcoUBbmlRh6kqc2jZuB8jpqICpQUT8xb3lBh0J8v5QkZN2mU1qiRrJikpVqcyQLbiAFPfdqIiJuGAgFw5u7O/WLFOnhKSeD257h8Ijq2tSpIJBSfzR68dB5x0ZNDTimQSZYQbgkiDqepSS+nM6fGOzagAuASQ1zv33jqKpSm4ct0O3yRFKn2P8Aa7yUqHDKNOECicVGwT5DTg5hM+lUS4Nr2diYaTIDguekBJDNhE+SoBiADb5x6OiY/wBbxDx6OTBo0HZuozUknkMv7qiPlE52sVPZKoenKdMk0huRZXzMWURolLbJKPtQQJsOJmQI8LQqFUgOAHK2eQiZKWgnuljmU7gS1pTZrkZvIcYUrZ6UpSVAnuqUpTEEKUVqX3xoWUtTcMx5N2Tg6QoLzTCoaEqfc3DSOJ2fQLZ5rO7ZrPYvYa2iqZKhKNl5SSCCvMAkPmBPcKSk3DOMoHMC7ws4QgKBzL7qitioM6pgmF7aZkv9w3jgSbntJt9e+3oI9/Y4zBQWuwykPZQyqF7XLqd4DYUj0mSkKVMTNUy1BRGZJQTlSm1nuEp3w1NwVMxZVMWVFiEiySEq7R0ni6ZhS7CyRvcxxezaNApaU6lIVZ7MbjW0GSsNSku5JyZLsXDk3cXN4XYXQGNmpGVw7Nq4IAdJJuCC5QCX5xwbMSFJ1UoMQDmzM6SgsWv4vcDpDisFDN2kzcwKrNwYNZoJNQmTKGZQCUJAJPIeZg8gUzmK4oiRLK16bgNSeAijYntVPm3lskCwAJYklnUrOgnloNdWgfaLahNQoZS0vKFyjvNzuY2JHkIripyphCEOtR7qQA+u5IaCoXtjppFnVtZUSUpJnu7d0hMwjk4v5nziw7YzFzcJWpaMqyiWsp4ELSWaGdktiBJadUd+dqlJuJfyKue7dxif2jS9JP8A1aj5B/lHddCyaZ89GUpJu6Htd2vxhQnqDh9+7ixHpFtQ04XYddTugJGFqkrUUpKknUjUHXdpaAsqemO8bXQLKx4osztbW3PdxG6D5mKCYkKAKTmTrzOU/AmBsRwXM62Cd+8u2oHN90Jo8PUuW6Q7hwxZmVuB1FmhW4PYY8lomaqvUpID66nm5V8wPCG5eIoKmzOTf+fIfbEdIlKe723EMWHXXT1iTl4VIJL6K0L/AD46eUI1FFm3Lo5W1hKe4xb7YjkVmtineRob8olhhqUuhktqH+/3eETcDBH1mbQ79zmApQihHGTE0tW7H7/ZHKmrSlRBAu5bkb35QzPQqWO4n/Vw1Z4CmqVM/wAte9jb5wFGLd+A3UaJFNczBNuvSOxEFKkkkuH+3d4P4x6KfTiT5SLjsRW/jp8t3JKV+RKT6iL6DGRbJ1mSvQBosFJ8sw+IjWBMhs2pDY9xHiY6mGs8dCohY1BSVQsKgULhaVw6kTcQkqhJXCAqEqMM5CKIszIROq0oSVLISkaklhEZi2Mop0Zlm+5O8/yHE6CM4xfaKbVK4BP0XIQniOJNxz6RytjNJFox72gBLppw5+uQ4sRonx3+UUysxqdNUFTFlRBcA6C53XA3aescp8LzOZpUDuCSSrTelwE23qIh2olpljR2+urMeb5QB5u3OKcQWcp+8jIAypSlKDM5lLdaXHAFak79I0TYnZlMiUJigDNmB3b3UnQDg4uYo2AlMybL3rmTEh0hu6FAX36P5Rr4jlLwLJUdaGMQlZpUxPFCh5pIgiOEOGgiGP02CsAywS4O9h/K0ETppQnQuH0s459Ou+IxFRkUXJ7pIfc78PCFVlTlGpd2KfB7XvqYzThyZq5UgsYg791gW3ndobPY/OBZakhfL81tbKDaH3t2t4GlTwUhTEB/s1PWHUAd7M7jRu9dt7G1xHcEhOTZIyVpBKgHN7MzF3ccdIRUSSADmG4i4NrcN/34wNTpzOo5tNwNyNQ+5hfnBq5KJjhWYKYv+lo9rxN0mWjsYVNVlv1FnI4X3BuEG00uYA+TXeDmfV3G6zRHUZMtYCjmS197+OjWvziUxCsyAKQfxQIJILtZtOTwZxXSBH5OTsNXc9mcvEXbrd4jlsl3DEP8NQ268WYVQKM4u4YsdS32CIqpkJnpUU5c6iwJvo9iNPGJxGbIxFSlwzl+BGviI9AVXhK5IBdyuxu9xcgg+F49GjhF9MjyaAxMMqdLmhzkUlR4WLkDwjYpU4EAi4IBB4g3EZdj0wKWWSABoHsHIAsOnxiw7CbQBSBTTC0xD5H+kjgOaeHDpD5XzipDYva3EuoVCgqGM0dSuM1mhxCAqHAYYSYcBh0yTQ+DAGM42inQVLIdjlHFg/lEVje16JIKUMpbeAuQd+tt/LnFBxDHgtZXOJWXJCHs72fcwv4NGiONvbM8pJdHcXxrt15py2c6D+H80fHpCaWtS4GRQBbKpja2ibW4P5GIgYiubNAWpSQov3UgsNe6kkD4iDlpkysnZpmuXzKmZRm0ZkpBCR5m8VaXQm+yew7ZuqqfdT2Uv663BPNKdVenOJ3FtjZdPQzih5k3I5WrVgQVBA0RYHS/OIebtxVpSESkygAkAKUCpRsNbgf0iFxPberDCbU5XF0y0pG/eyX0eEtsboZ2Rrkyq+nzXTmYcipJSk+BMbDU7RU0r8pPlJ5FaX8gXj57VikrMnVgWLjcNNLxKdrTKUGKQDuSFK8S6jod1oMls5KzV6r2oUKNJiph3ZEG/iphEVP9r8t/xdOs81qCfgkH1jPjTJSygNDcEFyOnxiyYRRyVAZkoUAbMpgxfcR115ROeRRHjhciKqZipijNSAlyokfpElg+5jBlLSKKVFVx3cxBTvUGKXNyQdCzvbQiCsVpkoLJSySzMeQseOsASgoHK4e5vwbQ/C26IcnJWijhTAKiZ2TZkrTmGaxGUvoUtcdDDqJrWcgEXBsQG15nXfB9NLWCSHP0XyvuI1+XMQIuUApSmSFGyr7j9Hl0iineifBik1Ckk5bDKHSdCkjUg79b+RhxFS3fLpJLPZmNi723Hn6x5M/s2ZRS4ayjYZtLnju+yGjiISCQpP34i43fEwKvwOk0Nrq0pWC7uSBw4uWOseocdEmW2bM5YoIsNdOXKIfFJ6SslJsb/wBGiOmzCTYOTGhYk1sl9Rpl5VjhKT2QHZ5S6bAgmxI5NE1Sz5a8qXYg6geQjN8Klla8iiU8Ym8HqeynlJLh2HNj/KIzwpdFFksuuITZebItCVsMzHnbWPQHUzkzJrsCQljfdqN/GPRnS0OQdeCm4fKpT3skKAF8uoZ9G4QIuR2szMVJQxF0gu7likG513kaCF4lPdKRm+k7eAHnD1ORLuyZigQGNxyyjU87cut3aX5JLf6CzVVqUhp83g7hYs7hwDcNxhqTiNYpTGrWkcSWHmB8Y9hqVZs5yhi7n3QCWuneLwfJnozlIlrnLCS6yTLLi4BSosBlYDi4YQkpNaqx6vyDqVU2zTp6wp8jTFMcovZLnW26GZs/sveWqZM/OUpQTpoFXCraw/i9YkLUoJHaqto+UHnxc+9blEQUJU5znk6SVKuBZnCRd78I0QTirl2Rk/gVnKyXJN9Rf76taO9mhJDp7u7vF3e69GOhtp1h6Vh7DMSkKK8oD5ToVEud26GghJuVEtYC1yDrew6fmwHLkBWkKm1CRUBaWZwRzBH9YK2hBWkd5ylTuT3i5KWH5ot8IjaxLMolybm77zqflCK7FgpySGLe6G00Y6wyhdNeAqWmvkJr6gpyhGU5QNTqQBbmlx4xWcQlHOSbqVc8HO4XgyVhk6aSqSF5d5JYeZtE7huAolzE9qlQTldanzgnkwDB7XiqSiK7kQdFsjNWMyxlGrEtbRz5xK02Dy5UtdipR90gC3PMRYP5xPT6pSlFKEAIYsksLWd3PeLcPCBpdOlD5iSs6BXusd7nXk4hk/kVr4A5EklLEhwkjRiA5fXSDaKpyJypS+Qah7As5J0/pCe3Fio5nAO/dpnIN9GaHhMShC1OlOgSgsQSbnui7c93WFeKD7Q6yTXk5TuRlAByj3nv72bujfvGkOIr0+8ZYJSxs7NwIHDjbSASmagCZZiog6AAa+6dd3nC5SyoLTlN7vcu5HvMPGJvBBjLLJBhxFAzAFaQpylRdJDsHa/TU2MQlVQZpQWErVlR31BySoklyS76jhZ+pMxOldOYNYMyXYB+ZiPqlTVSlAHMVNdW48UtvZhBjhjHaA8sn2RaBMORGZLK0zEAC+iidPHjAyydSbF21a0SVVTJSEZkkLd1F7EWYAHTf1gKfS++ygUi7+6SP0X+EOhQRc4Q327EN4xxaCTYvb5Q0UxUm2TmG0iphBBycCYJn087tAMoz8QbGLD7O9lfwhKp0yWFSwMiQ+qt58A3iYl8Q9nvfzyJipauC3UnwULj4xFp3ZVNUV6QV2U1iMpA1BHWPRPTsGqJMtWdAJcMoXSdLuL+Yj0ZW3e0aFXyVmoQLO7OPFtem6PTJmhuVAlzrd7aXDAfCJ7EKZJACtE8/E3N4g8pCskq696jYId7A7/ti6al2QaoWZuUDtDcCyAMynHu6juhrWeAa3aFUsZZaAnNq9y3FXHxhdTSmSrvlKyHIIJI0N9xflEJU/jJhWzA6DWwsAT99YbHFXpCykwsYgo31J1Jh6TVqtpo1huhiWA13J+HhDhPNvhF+KJWwj8MVvP2QzOxHcCSYZXMYMNPvuiw7LbOq/LKAZu68Cl4GRHUOzs2f3lWTvAcqPgIl8EwOT+F9mtBARcBd3I4hr8YskioKbCw5wk1KiX0PS5HWA4jJkvS0iS5YEP3UnupSBayRHKkyZYJmEniEjuga/d4izjGXQgDeeMBzsSUuyEPm+krujx5QdHbPYqqmUCUoA38Azahi58Ih8QVKXT/AIoh0l1GyVqG9DnRtebNBE6RlftSkmzBNkjpBOHzJaE5kyEl9XSA3idYnyQ3FkDU034sEEMw634w/STMrrCUhgAXBO/UHrviUn4YlRISpKUn6LhhxhheCZX7zgaAGBzQeDG5uKqWUgpBSHypbUnUk/S8eUN0FYZUxWYsVOyeHhpDFQWFgQkaPaAjdXE7n/mYPIHEmasrU7FIcEqAYBhvJMQn4aQXAsH5jTdHaipJuDy5QBNUrRmGptDIVhq0qUB2lrOH1U/E8IizJKFhSToXG/nodRDk6rUprKPhDZmElmIPCGADz5IuTvflrBGAYSmfMylTFwEhnzElmjtSMxvcmJ/YXCfxpnKBaXZL71kfIeogPo5LZfqmVLpEU6JSmRKSpSyFEf5sl1ZdFk5lBjuUekNT9s0gDuLJbWwe+Unl3gbQBitQgjOpGYpFh4jc7agHwiBNelKlBSAQHYAbi3E8UqgBLpS7UpmFmIDEgk6sQDlG++vhxjkUuVXDOQE5WBa7j3i+/XSPQrGQjEp7lknvKPHQAf1+EIRMTIlryPmcuSLnh0hp3nHw/iMC4+e6jmpT+cK421EnGVbI+srSoNrxPH7IZlJ8YHlG56wUvSNCVCvZ021MNLmDrCTDkoQDiYwXDM4dZAG4b4npYUgMlRYcDERh+6JXhEpSZeMUPS8VULKu2+OTMSzOzX5wDM1gX6UI5tjqCQfKUCrjbWHUzEE3cnhziPSY9TjvQtjcUOqkEqG4cPtiWk07/Q3cWgamN4laU6wu35G0vANMplbkBt+sCdhNLukJS/jEtXrIlliYhaqcrJ7x84dE3V9CVUwWe8Qw4mFqw1DW13ARF0pdV7xYKEd49IPR3ZEyqdKQXQ55iCalbgZQApuESVSgPoIalp1hXIZRI2nkzUnMrKkdI7UVaNWBJ5Q/XqiNIvDLYJKgYXW7DkG+cWKXNEtCUBuJbidYg6H8oOsSFQYZkxvEZqlJsdCD5FwPOIqZUzbuR8PL78YNmGAqgxyZzR4VivpW4aeOkciNqTHYagXR/9k="/>
          <p:cNvSpPr>
            <a:spLocks noChangeAspect="1" noChangeArrowheads="1"/>
          </p:cNvSpPr>
          <p:nvPr/>
        </p:nvSpPr>
        <p:spPr bwMode="auto">
          <a:xfrm>
            <a:off x="84138" y="-1077913"/>
            <a:ext cx="2047875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AutoShape 36" descr="data:image/jpeg;base64,/9j/4AAQSkZJRgABAQAAAQABAAD/2wCEAAkGBhQSERUUExQVFRQWFxgXFRgXGBsWGBgYGBQXFhkZFRcXHCYeFxokGhcYIC8gIycpLCwsGB4xNTAqNScrLCkBCQoKDgwOGg8PGjAkHyAsKSwsKSksLCwsLCwsKSwpLCwsLCwpLCkpLCwsLCwsLCwpLCksLCwsLCwpLCwsLCwsLP/AABEIAOoA1wMBIgACEQEDEQH/xAAcAAABBQEBAQAAAAAAAAAAAAAEAgMFBgcBAAj/xABLEAABAgQDBQUEBAsGBAcAAAABAhEAAwQhBRIxBkFRYXETIoGRsQcyocFCUuHwFCMzYnJzgpKy0fEVJTVDosJTY7PDJDQ2RHTS4v/EABoBAAMBAQEBAAAAAAAAAAAAAAECAwQABQb/xAAsEQACAgICAQMDAgcBAAAAAAAAAQIRAyESMUEEIlETMmFxgQUUYpGhsdFC/9oADAMBAAIRAxEAPwCszJIBsIeTDk+XeGzYx66SMp17w5ltDaZZOgJ6B4Il4fOOkqYeiFH5QbR1MGJhOaJVGzNSrSnm/ukesPytiKw/5JHVSR6qhHkgu2hlCT8EDHYs8r2eVR1CE9Vv6AwXL9mk76U2WOgUr5CJv1OJf+h1gyPwU4EwSlZTLGW2YqCjvs1uQvF0k+zQD3px/ZSB6kwuRsbJTNMpWdScucOWLlknQaWjPk9bh1uyi9LkKVmJS/Nvg8NyZS1lkhSjyBPpGhK2eky5yEhAyqSde93k6HvPdjBxwlL2cdGAdm3ARCX8TS6RaHoW+2Z/M2bnplmYpBCQHIcZgOOXVoiweEaqvCAWuee94zfH5SqarXLYZCcyLfRVcDwLjwinpfWvK+MgZ/SrGrQFlMOg93nCkzzbSO9qeXlyaPR93wYtDDR6Fm8eywxx6Wb8ocK+EGScGKpJmhQs5ytuGpfjrblAEJGcZWk+hnFrsX2pENrUTHY40MATHDC8scaAETHGhbR7LAoIlo9Cmj0dRxsc7AZAIaTL1+on+UHS8NQNEIHRIHyh+oTcdYKSmPn7k/J6LaSWgdEhtzQ4JcPtHY6ibmxjsoSZUEEwmA0dyYOZUJMqC8sJyQriMpgK5cRFajLUSj9YLT8x6xYlSohsek5RLmfUmAnobH5RNxH56A8VlsqSrhMY9FD7IP7CBsVWiZLSmWoKWVJKQC5sbkgaBn1iZ/B4ThZRZabARJihe1XDO7Jnge6TLV0PeT8QfONL7GK/t3h3aUE8b0pzj9ghXoDFcHsmmLknyi0ZLIU6RDrQNhx7rQYBH08Xas8h9iMseaHGjjQwCybPjNIUnkseaTFaaLNsmvUfnD4iK/USsq1J4KI8iRHn+m1myR/JpybhFjDR5oW0caN5AQ0eaHMscywDhDRwiHGjjRwRLR6FtHoB1m6VQuOoh9MMVJ06iCBHz5vfSAa7HZUqbKkrJzziyGDjhc7rxzGUTFSViUsy5jOlTA3F2II0OkUbbrEMuJSD/wAMSj5zCo/Bo0kogdg6M52axiqqZdQpVSpJloBT3EM/eLnu3HdbxhWF4vVTaGfUGpUFyzYZENYAl+7vzNyaIfBJ3YHEEcJM0DqleQfxQ1g1blw+tRxMlv2lsf4YmUNE2JnTplOJ0+aVmY+UMkBIBI3AOS3pE7UyipKglRQoggKABKTuLGxiq4ViM6XSSJVNI7WYmUgrKjkloKk5mKj7yruw0cPB+ym1P4WFpWjs5sostLuNSHHiCGi0a6IyT7ILZPGampRVJXOIVLSMiwhHdLrcszEHLvgz2fYzNqpc0z1Z8qkgWSLFJJFgHiJ9nGtb0HrMgTYrFF01DVTkBBKFyyyyQCCGYNvvaE+B2u/2NJkYehD5EJS+rAB4eyRHbP4hNnSETJqUoUsZglL2SdHfedfGJIKh9MntCSiB6mkC0KQdFJKT0Ib5waBHCmDwByPnGklFExSDqklJ6pLH0g9oK2so+yxOoTuK84/bAX/ugdo9zA7gY59iWj2WJGhwZc1ClJItoDqogOWgHLFFOLbS8CtNbZN7KnvK/Z+cR+NyctRNH55Pn3vnBmzamWocvQx7amU1Q/1kpPwb5R52N16uS+UapbwpkLliw4TSJVIIKRcLuwdwLF9QzRAtFnwFH4n975xT103GCr5B6dXJlVaONDjR4pjaQEZY40LaONHHWcaOQto5HHWbdU7uo9YIBgWrOnUesEJj5xHpvpGS7bIK6qpmjSWuXL85avmg+caxh0/PJlr+shKvNIMZLW1q1yqxpK1ImVGczQ+VORZYG3BXHfGi7G1OehkHgjL+6Sn5Ry7FktGZbVqMqtq0j6ZUPBeWZAuKyjImT5A0JSPJlD1id26oXxNI/wCL2PxOT5R7bahfFQkf5hknzZH+2EfkdMveKY6mjlSpYT2k5SUolSxqogBLngl98Vf2blX4ZVZ2zsczaZu1Ltyd4XJmdpj5zXCHCeWWTZvFRPjHvZ9/5+s6q/65h+2TqkNezpV63oPWbFa2eUZ2SkdkzZyFLP5qUm3XU9QIsns61reg/wC7FPw+QuXLFUg/kpyEtwOUrB80t4xMobpLlsABYCwHAQ6lMN0VSJktExPurSFDoQ8ERojAztnhHY9HoqIY/wC1WlyYghf/ABJSfNKlJ9GiCyxc/bHTWpZnBS0HxCVD0MU5AsI9P0r9pmy9lg2WWbj84fERAz5WVShwJHkWiZ2bUy1dAfI/bA2O0uWevgTmHRV4zYZKPqZxfmi+RN4osTgJacOYPyMHbVyu9LVxSR+6f/1EbhdpyOvyMTu0srNKlkDRSgfEA/KJ5Woesi35Q0E5YGkVbLFowP8AJJ6K+cV0yTwi04JLHZp/RPzjv4hOLhGn5O9PCSbtFQKYSRD/AGZjnZXYlo3yz44rbIxxTk9IZaOZYfXLFsrmEIBcuCLtfpr0jPP1uNL27NEfRzbqQhKXDuGj0JnTQ3ZsDvO7yY8xHoy/zmQv/KwNsqk6dRDeIYh2SFNLmLVldIQhSnO4ZgGF+JgurR6iHgIzJCuWkZ7hMqYjDJ0hdNUdqrOw7NRzFeigWYAMHfhEjsJUTJNOZM6RPQUqJSezWQQou3dBYgv5xcwIU0HiI5FD2iojNr6SciXNKEEdoeymBsq8wsUudTpCdoKMzcQpZyZc0oQ3aHsplsqyoWKXOu6L80cKIDgFTM1xOTOlYkKuRImzkqDqTkWm+TIQcybbi8M7NiqpamatVPMUJl1KShbDvdoQkZXJuUjQPvaNQ7OKvtrVqlGQcpKe0HuzCg5hcBQALpbn6wkouKsZTvRVtkO2p/wjtKaoHap7rSlG4zMnTfm15QzgOGLTRVUidInpUsBUv8UsupI7osLHMB4PFurNp5qKpdOmnC1AEpyrZw2YEuGFtecSGz+NiqldoE5SCUqDuxABsW0YiF1dDW+yD2OxibJpDLnU88KlA5Pxa++lyQkFrEXF7aRY9n8eTVSjMSkpAUUsWewBe3WITDMamTayoQUrCEobKSO4U2JLHeeDxCbL7RKpaUq7Erl9qyl5gGKkpYANc2+IjlkqvgVxs0qPRXMU2u7NRTKlGbklibMOYJCUFiNXcsQW4GJvD65M6WiYn3VgEPr0PMG0aVNN0iTTRU/avTZqEK+pNQrwLoP8Qih0sgdmlROth1jUdvKbPh9QOCM37igr5RlOHVQKEoUzA795LwMmWcFUXRfBCDdyRL0KWnJN7jLpZmex6+sP4+QlaF/RWjL+0k/yIgWkmjusXyqCvAlj01iZxlJMhw7pUHYOWVY/Fo81vaN71O0VhawmZKIBB7QbmspJHzi1YrLemVqGKTbddt/WKvNT7ugyKSroxFrdfhF0kozIUk6FJtDZJOk2JSU9aKkJRAt0/r4RYMJSMiW+qYhKlBSoh+m4H76dYseHy2ljkj/a8LLofK7pFLTKINu7xb+peETkhySpz08YKqQUl7M1h/SA0TVF1MAMyWAa4e/SLp+RXHwIpZxSUlQ7qnIvdIAJDjnBdVO7rcwH3FzYmBcSDC3DTqDBCFukPuHyaOe9lY6TiDZe+ktuPWOQ+FJDkgFv6XEdhrJPRtFWr1EOpXAdWfUQ4kxRy2YePtQTmhSYRLhNYhZlqEpSUzGOQqGZIVucbxDrZJhIj0ZJT7eYmuoNOgSlTQpScuUC6HzMSoDcYtGxW3hqpipFQgS56X0cBWUsoMbpUOHXhDqSKSwSirLnFQ9ov5OR+u/2mLcYpvtGmAIkOR+VfwCbnpCZX7WTh2KQP75X+p/2Jjvs4T/4aZ+tP8CYZRVI/thZzJbstXDfk0nXpeHfZrMBp5ge/aO29ihLH4HyiUacv3Y7+3+w3gX+IV3Q+sV+T/g6/wD5Cf4UxNYbWIlYjWiYoJzWS+/Q+hfpeIKVNH9kLS4zfhCbPf3U7vA+UI6/2Ov+BGHKmrn1SJcszFLldme8E5RlSkHva7rReNlaJcmlly5gyqGZw4LOokXFtDFWwOrRT1ylTFBMudIQpCye6e6h76apUPCLzSVImICwDlNw4Zw9i3Ai45GKYkv3EyMaxenzyJqPrS1p80ERieBuUgHNxDBwLP4Ru8YbSEImTJZSO7MUDdjZRHyhs32j4PuC0SsxcWcWPFZDseF3i1Uqe0kkfXQ3i1vIj4RAdqAklm4HK/LMRZ9YltnZxys90n4G49fhGCbtGySplcm0zuHLhzfi7/f7It2FzHY8R6iK9jdI05aRYPmDEaKuPX4ROYBMPZo6D0jp7jYW7d0RVfKsTweJmnDS1HhLJ/0xCYhOaZMS1wsgeJ3crxN1H5CYP+Wq5/R3wr6HySTaaK3WUomJAfT+UNmTytcF9/3+UIl1X1nHEsdeAj06pGUuPBxfo8U2tF+cHsExFBCEiw52dvByGaGfwwNYOoW4eb/e0dxGrMwJyjKwYgOSoc90D09O3vDQOx3/AM4ukq2Y5Tly9omTTKWXIPM2PlujkHLrbd0WFjubwj0NzZN40u2bHVj1EPITCKo+ohbw1Eb0PoEOCGEzIcEyHjJEGmZDs3/jyv11R6TI9tPM/BccExNnXKWeiwEr8+95xzZo/wB+q/XVHpMhn2sKbEAf+VLPkpf8oW9fuegl70v6TYMQxKXIQVzVhCBvPHgBqTyERGFz8Pq37FMhZGo7MBQ5spILc4qG2Nb+EYnTU6ry0mUFJ3FUwhSn/ZYecNYkE0eNy+yAQhRlulNg0zuKAA0G9uMO5meODX5ast2LVeG0ygicmnQpWg7MEtxISksOZguik0U0qEqXIUU5c2VCSBmGYXAY2vGe4LJl1OM1SKlIXmM9ICr+6oANwIQCx3QRgubD6fE0g96XMShB/SBCFdWUDCuQXhVVe9f5LXVYnhcuaZaxThbsfxYIB4KUEsPEwnFsQwymWETkSUqKQoficwIO8FKCDpFKosHlKwabOKQZoWVBbd4ZVJDPwYm3OAMbrTNwimzXMueqWCdcuQkB+DEeQheZT6Eb7fdM0SViWFLVLQPwYqWHQDLAsbh3SyCeBYxGq2pky8SlypJkJkFLTFpCQMzKLdpwsiB9mthKefhsolITOWO0E0B1pVmcdUgABohcPw6WMcMsIT2aZy2S1gyCoW4A3aC2xYQhclvSZr2eMUxiUEYhUpyu85RsWso5r8ReNoaMd26SUYlO/PTLU37AHqmOm7RnxumKnBDuWfhcMbAO24jTfBuFzuzmNdlBr6ZhdgeFz5RCSqaY5yMvjyI9YkV0KykuwfS7MRdxGN0tG3lyXRO4qkFPaBnSMqn0KXcE9C945giglCXO9Q/1FmgCRjRkoKahOa3vJDpVyI3HrHsCqApKimyX7vW9ukJxqI8XemFV9IlVSbAuQpx7wZnJHDnB+I92Qtj7zJHj9gMQ68SVJnlU4OlaWTlDsRutxHxgTGKwz0paydW58TA4ttHSl/gGXVAOFFjy3ePHz1hifkXbKeGZw58DABlId3V4afe0HCk0yZmPFhcbou6RP6jl4Gk0qnZIYvvG7jCkYfMD5lg8t+nOCFTVA9NTvHneBE1xUWY8iXMLcmc5UIXRqF819/HyMegifJKkhkvzj0Mp/kRpmxVPzEPCGKo+oh5EaSD6HAiPFEOIEKaHUSXIxnZwf34r9bUekyGvapevA/5SB5lX84I2aH9+K/W1HpMhG2Ert8ZEsX78mX8Ek+piTR6SfvX6CMeVMGLkywDME2VkCrAqCEMDyeJip2Zr6isl1E6XLTlVLfKsNlQp3ZyXaB8dlZMcQToqbIUOhCR6gxqpRBUbslky8VFr4Mh26p10WJIq5YstQmDhnSwWk9Rf9oxYNtVypuHLqZP/ALhchSi/1e6ARuIZj0gnGJX9oUVWggdpInTghhoZRJR5o7viYpODVpmYVVSTcSlypqeQUtlfEP4wegx9yT8xa/sSGBU1dOw9UmTJlqkrKgVFQSt8wJZ1DhwgTaTAptLhktE4BKjVKUwIVYyW1Ftxi8+y5X/gQOExY9D84jvbH/5WT+u/7a4HFVZ31H9Xh+SwbDj+76b9UPnFLof/AFAr9dM/6Sou2xA/u+m/VJ+cUqg/x9X66Z/0lQWuhMf3T/RmqARlXtNw8mulqH0pKRZvorWN/IiNVjOPayCldMscJifIoPzMUn9ujLD7it4ZhpSp81gXLG/DTfrE/NX3R3SpQ0ex+G+KL/aSgTqOYeJDDq9ZLAqZ3cFvuY8/Jik9s2wyJaRNSFTM5UZQbprrve32QVgspkq0cTFEj4/OBpS3NlHoWU/pDuErZc0DVwemYAN5vCJdj+USOMIHZBStxZxrcbhv6RXa2sypZm5G32eET2Md+SoFyxSbWNlN84rNVXoyAAubjKRpp92gwjdByOgWVUAKckeIf4QWmvSVMZZ1sb23cYRTISfot+lfyMSCMrd1KwRvAsfv93ik6+CUb+Rjt1KS1xqDoPUGG0SlOCGAFyWB042iMrsTmEtlLjxLwxKrlDff0hlidAeRWW2ZVhtQ/MWjkQ1JXrUWN+ZA+MdiP0Uiv1rNlqA7dRBCExH0c/NJlK4pQf8ASIkQuPQrZhfQ4IExHExKSTkmrIDhMuWtZPIFIYHqYJC468PZMxKiRWya1VUminFRXMUEmXMb8Zms4TuzRObG4NM/ClVlWmYmYSpSU9lMJzKcFRZJAABIAjQqTFETUggpuSGcE2JHoH8YHo8YSta0kZQgkZiRlstSL/VLpNjuiTRqeZtdfgqW32Gqnql1FOmYZstgUiVMBICsyVJdDEgk258oPoNoquoUhM6RMpkJIVMUETSqY1whICO6CdeVt8WiixWWuWF5kgF9VD6Or+F+TwQKxH106gajU3A6mHS8kvqaproy+RWVlLU1UyXTTJsqfNmsnJMB94lC2yWBCvHlaH9h9mxLp54qRMSqenJl7KYSlIBuWS2Zy7chGjyKwKUtIHuKCSeJKErt4KEIm4ilMwIUW7uZyQB7wSA53kn4R3FDPM6qjNNnMRq8P7SUKWZPQVOkhExIdmzA5NCGsRZo5tuufPp5Uvs502aZip0xSZUzs0OkpEtDpuw9H3xpEjE5a0vmSl1FLFQdwpvM2LcxCjWy9e0RuPvDfpvhGq0N9b3cq2V7YjF8tHLlzZc6UuUnIQqVMu2ikkJ0iq4gidJxVVTKkTZyM+cNLWAQpGUh8tiHPwjU3jwVBbvQscnGTkl2B4RiBmITn/KM6wErSkOdAVAO1hzZ4qntZOWTIXwmlP7yD/8AWL0DFO9q9PmoH+rNlq/iT/uh+0RT3ZRJGRSd5J438h1iQRTBmsARoU/zis9sSE5CzX1bSJ2VjhUGzB2+k2oA3kXMYpwkujZCUfJwSJiLAZ99tW8desE4NN/GEZcoUBbmlRh6kqc2jZuB8jpqICpQUT8xb3lBh0J8v5QkZN2mU1qiRrJikpVqcyQLbiAFPfdqIiJuGAgFw5u7O/WLFOnhKSeD257h8Ijq2tSpIJBSfzR68dB5x0ZNDTimQSZYQbgkiDqepSS+nM6fGOzagAuASQ1zv33jqKpSm4ct0O3yRFKn2P8Aa7yUqHDKNOECicVGwT5DTg5hM+lUS4Nr2diYaTIDguekBJDNhE+SoBiADb5x6OiY/wBbxDx6OTBo0HZuozUknkMv7qiPlE52sVPZKoenKdMk0huRZXzMWURolLbJKPtQQJsOJmQI8LQqFUgOAHK2eQiZKWgnuljmU7gS1pTZrkZvIcYUrZ6UpSVAnuqUpTEEKUVqX3xoWUtTcMx5N2Tg6QoLzTCoaEqfc3DSOJ2fQLZ5rO7ZrPYvYa2iqZKhKNl5SSCCvMAkPmBPcKSk3DOMoHMC7ws4QgKBzL7qitioM6pgmF7aZkv9w3jgSbntJt9e+3oI9/Y4zBQWuwykPZQyqF7XLqd4DYUj0mSkKVMTNUy1BRGZJQTlSm1nuEp3w1NwVMxZVMWVFiEiySEq7R0ni6ZhS7CyRvcxxezaNApaU6lIVZ7MbjW0GSsNSku5JyZLsXDk3cXN4XYXQGNmpGVw7Nq4IAdJJuCC5QCX5xwbMSFJ1UoMQDmzM6SgsWv4vcDpDisFDN2kzcwKrNwYNZoJNQmTKGZQCUJAJPIeZg8gUzmK4oiRLK16bgNSeAijYntVPm3lskCwAJYklnUrOgnloNdWgfaLahNQoZS0vKFyjvNzuY2JHkIripyphCEOtR7qQA+u5IaCoXtjppFnVtZUSUpJnu7d0hMwjk4v5nziw7YzFzcJWpaMqyiWsp4ELSWaGdktiBJadUd+dqlJuJfyKue7dxif2jS9JP8A1aj5B/lHddCyaZ89GUpJu6Htd2vxhQnqDh9+7ixHpFtQ04XYddTugJGFqkrUUpKknUjUHXdpaAsqemO8bXQLKx4osztbW3PdxG6D5mKCYkKAKTmTrzOU/AmBsRwXM62Cd+8u2oHN90Jo8PUuW6Q7hwxZmVuB1FmhW4PYY8lomaqvUpID66nm5V8wPCG5eIoKmzOTf+fIfbEdIlKe723EMWHXXT1iTl4VIJL6K0L/AD46eUI1FFm3Lo5W1hKe4xb7YjkVmtineRob8olhhqUuhktqH+/3eETcDBH1mbQ79zmApQihHGTE0tW7H7/ZHKmrSlRBAu5bkb35QzPQqWO4n/Vw1Z4CmqVM/wAte9jb5wFGLd+A3UaJFNczBNuvSOxEFKkkkuH+3d4P4x6KfTiT5SLjsRW/jp8t3JKV+RKT6iL6DGRbJ1mSvQBosFJ8sw+IjWBMhs2pDY9xHiY6mGs8dCohY1BSVQsKgULhaVw6kTcQkqhJXCAqEqMM5CKIszIROq0oSVLISkaklhEZi2Mop0Zlm+5O8/yHE6CM4xfaKbVK4BP0XIQniOJNxz6RytjNJFox72gBLppw5+uQ4sRonx3+UUysxqdNUFTFlRBcA6C53XA3aescp8LzOZpUDuCSSrTelwE23qIh2olpljR2+urMeb5QB5u3OKcQWcp+8jIAypSlKDM5lLdaXHAFak79I0TYnZlMiUJigDNmB3b3UnQDg4uYo2AlMybL3rmTEh0hu6FAX36P5Rr4jlLwLJUdaGMQlZpUxPFCh5pIgiOEOGgiGP02CsAywS4O9h/K0ETppQnQuH0s459Ou+IxFRkUXJ7pIfc78PCFVlTlGpd2KfB7XvqYzThyZq5UgsYg791gW3ndobPY/OBZakhfL81tbKDaH3t2t4GlTwUhTEB/s1PWHUAd7M7jRu9dt7G1xHcEhOTZIyVpBKgHN7MzF3ccdIRUSSADmG4i4NrcN/34wNTpzOo5tNwNyNQ+5hfnBq5KJjhWYKYv+lo9rxN0mWjsYVNVlv1FnI4X3BuEG00uYA+TXeDmfV3G6zRHUZMtYCjmS197+OjWvziUxCsyAKQfxQIJILtZtOTwZxXSBH5OTsNXc9mcvEXbrd4jlsl3DEP8NQ268WYVQKM4u4YsdS32CIqpkJnpUU5c6iwJvo9iNPGJxGbIxFSlwzl+BGviI9AVXhK5IBdyuxu9xcgg+F49GjhF9MjyaAxMMqdLmhzkUlR4WLkDwjYpU4EAi4IBB4g3EZdj0wKWWSABoHsHIAsOnxiw7CbQBSBTTC0xD5H+kjgOaeHDpD5XzipDYva3EuoVCgqGM0dSuM1mhxCAqHAYYSYcBh0yTQ+DAGM42inQVLIdjlHFg/lEVje16JIKUMpbeAuQd+tt/LnFBxDHgtZXOJWXJCHs72fcwv4NGiONvbM8pJdHcXxrt15py2c6D+H80fHpCaWtS4GRQBbKpja2ibW4P5GIgYiubNAWpSQov3UgsNe6kkD4iDlpkysnZpmuXzKmZRm0ZkpBCR5m8VaXQm+yew7ZuqqfdT2Uv663BPNKdVenOJ3FtjZdPQzih5k3I5WrVgQVBA0RYHS/OIebtxVpSESkygAkAKUCpRsNbgf0iFxPberDCbU5XF0y0pG/eyX0eEtsboZ2Rrkyq+nzXTmYcipJSk+BMbDU7RU0r8pPlJ5FaX8gXj57VikrMnVgWLjcNNLxKdrTKUGKQDuSFK8S6jod1oMls5KzV6r2oUKNJiph3ZEG/iphEVP9r8t/xdOs81qCfgkH1jPjTJSygNDcEFyOnxiyYRRyVAZkoUAbMpgxfcR115ROeRRHjhciKqZipijNSAlyokfpElg+5jBlLSKKVFVx3cxBTvUGKXNyQdCzvbQiCsVpkoLJSySzMeQseOsASgoHK4e5vwbQ/C26IcnJWijhTAKiZ2TZkrTmGaxGUvoUtcdDDqJrWcgEXBsQG15nXfB9NLWCSHP0XyvuI1+XMQIuUApSmSFGyr7j9Hl0iineifBik1Ckk5bDKHSdCkjUg79b+RhxFS3fLpJLPZmNi723Hn6x5M/s2ZRS4ayjYZtLnju+yGjiISCQpP34i43fEwKvwOk0Nrq0pWC7uSBw4uWOseocdEmW2bM5YoIsNdOXKIfFJ6SslJsb/wBGiOmzCTYOTGhYk1sl9Rpl5VjhKT2QHZ5S6bAgmxI5NE1Sz5a8qXYg6geQjN8Klla8iiU8Ym8HqeynlJLh2HNj/KIzwpdFFksuuITZebItCVsMzHnbWPQHUzkzJrsCQljfdqN/GPRnS0OQdeCm4fKpT3skKAF8uoZ9G4QIuR2szMVJQxF0gu7likG513kaCF4lPdKRm+k7eAHnD1ORLuyZigQGNxyyjU87cut3aX5JLf6CzVVqUhp83g7hYs7hwDcNxhqTiNYpTGrWkcSWHmB8Y9hqVZs5yhi7n3QCWuneLwfJnozlIlrnLCS6yTLLi4BSosBlYDi4YQkpNaqx6vyDqVU2zTp6wp8jTFMcovZLnW26GZs/sveWqZM/OUpQTpoFXCraw/i9YkLUoJHaqto+UHnxc+9blEQUJU5znk6SVKuBZnCRd78I0QTirl2Rk/gVnKyXJN9Rf76taO9mhJDp7u7vF3e69GOhtp1h6Vh7DMSkKK8oD5ToVEud26GghJuVEtYC1yDrew6fmwHLkBWkKm1CRUBaWZwRzBH9YK2hBWkd5ylTuT3i5KWH5ot8IjaxLMolybm77zqflCK7FgpySGLe6G00Y6wyhdNeAqWmvkJr6gpyhGU5QNTqQBbmlx4xWcQlHOSbqVc8HO4XgyVhk6aSqSF5d5JYeZtE7huAolzE9qlQTldanzgnkwDB7XiqSiK7kQdFsjNWMyxlGrEtbRz5xK02Dy5UtdipR90gC3PMRYP5xPT6pSlFKEAIYsksLWd3PeLcPCBpdOlD5iSs6BXusd7nXk4hk/kVr4A5EklLEhwkjRiA5fXSDaKpyJypS+Qah7As5J0/pCe3Fio5nAO/dpnIN9GaHhMShC1OlOgSgsQSbnui7c93WFeKD7Q6yTXk5TuRlAByj3nv72bujfvGkOIr0+8ZYJSxs7NwIHDjbSASmagCZZiog6AAa+6dd3nC5SyoLTlN7vcu5HvMPGJvBBjLLJBhxFAzAFaQpylRdJDsHa/TU2MQlVQZpQWErVlR31BySoklyS76jhZ+pMxOldOYNYMyXYB+ZiPqlTVSlAHMVNdW48UtvZhBjhjHaA8sn2RaBMORGZLK0zEAC+iidPHjAyydSbF21a0SVVTJSEZkkLd1F7EWYAHTf1gKfS++ygUi7+6SP0X+EOhQRc4Q327EN4xxaCTYvb5Q0UxUm2TmG0iphBBycCYJn087tAMoz8QbGLD7O9lfwhKp0yWFSwMiQ+qt58A3iYl8Q9nvfzyJipauC3UnwULj4xFp3ZVNUV6QV2U1iMpA1BHWPRPTsGqJMtWdAJcMoXSdLuL+Yj0ZW3e0aFXyVmoQLO7OPFtem6PTJmhuVAlzrd7aXDAfCJ7EKZJACtE8/E3N4g8pCskq696jYId7A7/ti6al2QaoWZuUDtDcCyAMynHu6juhrWeAa3aFUsZZaAnNq9y3FXHxhdTSmSrvlKyHIIJI0N9xflEJU/jJhWzA6DWwsAT99YbHFXpCykwsYgo31J1Jh6TVqtpo1huhiWA13J+HhDhPNvhF+KJWwj8MVvP2QzOxHcCSYZXMYMNPvuiw7LbOq/LKAZu68Cl4GRHUOzs2f3lWTvAcqPgIl8EwOT+F9mtBARcBd3I4hr8YskioKbCw5wk1KiX0PS5HWA4jJkvS0iS5YEP3UnupSBayRHKkyZYJmEniEjuga/d4izjGXQgDeeMBzsSUuyEPm+krujx5QdHbPYqqmUCUoA38Azahi58Ih8QVKXT/AIoh0l1GyVqG9DnRtebNBE6RlftSkmzBNkjpBOHzJaE5kyEl9XSA3idYnyQ3FkDU034sEEMw634w/STMrrCUhgAXBO/UHrviUn4YlRISpKUn6LhhxhheCZX7zgaAGBzQeDG5uKqWUgpBSHypbUnUk/S8eUN0FYZUxWYsVOyeHhpDFQWFgQkaPaAjdXE7n/mYPIHEmasrU7FIcEqAYBhvJMQn4aQXAsH5jTdHaipJuDy5QBNUrRmGptDIVhq0qUB2lrOH1U/E8IizJKFhSToXG/nodRDk6rUprKPhDZmElmIPCGADz5IuTvflrBGAYSmfMylTFwEhnzElmjtSMxvcmJ/YXCfxpnKBaXZL71kfIeogPo5LZfqmVLpEU6JSmRKSpSyFEf5sl1ZdFk5lBjuUekNT9s0gDuLJbWwe+Unl3gbQBitQgjOpGYpFh4jc7agHwiBNelKlBSAQHYAbi3E8UqgBLpS7UpmFmIDEgk6sQDlG++vhxjkUuVXDOQE5WBa7j3i+/XSPQrGQjEp7lknvKPHQAf1+EIRMTIlryPmcuSLnh0hp3nHw/iMC4+e6jmpT+cK421EnGVbI+srSoNrxPH7IZlJ8YHlG56wUvSNCVCvZ021MNLmDrCTDkoQDiYwXDM4dZAG4b4npYUgMlRYcDERh+6JXhEpSZeMUPS8VULKu2+OTMSzOzX5wDM1gX6UI5tjqCQfKUCrjbWHUzEE3cnhziPSY9TjvQtjcUOqkEqG4cPtiWk07/Q3cWgamN4laU6wu35G0vANMplbkBt+sCdhNLukJS/jEtXrIlliYhaqcrJ7x84dE3V9CVUwWe8Qw4mFqw1DW13ARF0pdV7xYKEd49IPR3ZEyqdKQXQ55iCalbgZQApuESVSgPoIalp1hXIZRI2nkzUnMrKkdI7UVaNWBJ5Q/XqiNIvDLYJKgYXW7DkG+cWKXNEtCUBuJbidYg6H8oOsSFQYZkxvEZqlJsdCD5FwPOIqZUzbuR8PL78YNmGAqgxyZzR4VivpW4aeOkciNqTHYagXR/9k="/>
          <p:cNvSpPr>
            <a:spLocks noChangeAspect="1" noChangeArrowheads="1"/>
          </p:cNvSpPr>
          <p:nvPr/>
        </p:nvSpPr>
        <p:spPr bwMode="auto">
          <a:xfrm>
            <a:off x="84138" y="-1077913"/>
            <a:ext cx="2047875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AutoShape 40" descr="data:image/jpeg;base64,/9j/4AAQSkZJRgABAQAAAQABAAD/2wCEAAkGBhQSERUUEhQWFRUWGBwaGRgYGBwcHBsYHhwaHB0cGxgdHSYfFxojGhwYHy8gJScpLCwsGh8xNTAqNSYrLCkBCQoKDgwOGg8PGiwkHyQsLCosLCwtLCwqLCksKSwsLCwsLCwqLCwsLCwsLCksLCwsLCwsLCwpLCwsLCwsLCwsLP/AABEIALkBEAMBIgACEQEDEQH/xAAcAAACAgMBAQAAAAAAAAAAAAAFBgMEAAIHAQj/xABJEAABAwIDBAcEBwUGBAcBAAABAgMRACEEEjEFBkFREyIyYXGBkQehscEjQmJyktHhFBVSgsIWM1OisvAkc5PxJTQ1Q2Pi8hf/xAAaAQADAQEBAQAAAAAAAAAAAAABAgMEAAUG/8QAMBEAAgIBAgUBBgYDAQAAAAAAAQIAEQMSIQQTMUFRoQUUMmHB0SJCgZGx8CNSceH/2gAMAwEAAhEDEQA/AO4LWACSYAuSeVA3N9MMCRnJgxOUxPcTUm9jpGHMGJUkHwmkNTfWg3SRceFQyZCpoS2NAwsx7G9rHNXp+tajfFiCeuANZTy86RWW4ISdDe1/KpMaRcRMzNvd32qXOaU5Sx3G+DESCr8NaJ30w5mCoxr1dKRCq0ITe0Rw5+6sSqFAG1hMjU3+dDntDyVj8d72Pt/hrw74sfb/AA/rSKMQREwCeAuOOvIVgSAogWBFzyOgNHntO5Kx7O+GHiZVETOXhXre9rCrgqI8P1pCQq0EAwLnTx8q9w46MZddeGl9Ioc9p3JWPY3vYgnrwOOWtU754cmAVTE9nhSEFFGdSj1AbA6XA+dD9rY8hHRtJKnCk9m5TfW164Z2LBfMVsaKCTOnK3xYETnE6dX3eNene9gfx/h/WuBrxmKRAUXrXuFWPmKlG92IEZlAjvSL+OhNegeHy/lIMx+8Yu4M7r/bTDSBmMnQRf0mt1b2sD+I+Cf1rgWI26VrSvKkKEXTI0nh7qOYXfpFwttQEz1SLH3W7qkcXED8soM2A952I71s/b/DXh3uYmJVP3a5Zht9WDGckGeIOnwqZzeBhR6rqY8Y7/dUWOZeq+ksBiPRvWdN/taxmyyqfu1n9rWPtfhrnDm8DCsxKgco4AkgacB43rGN4mlNhSFSJ1MwfA1FuIK9Y/LSdHVvcwBMqj7teJ3vw5Eyr0/WubvbxNtiQlRAHDQ25zQte+DSkZ0tGRIAKgO64HGiOIY9I3JWdb/tlh5iVT92tzvYwNcw/l/WuObH3tS+XA4gIUCAjMddfrd0UUe2wtJyZQskZrcYnTSYIqTcbpbSesHKSdIXvvhgvJK5iewakG+LBnt2+zXN9l44vEheVKykKRGpR6njrRNh6FkEkA3jXXW/KqLxBIsTuSp6R0XvmwCO2ZE2TW39r2Pt/h/WktwawbgetRKQBluRNyOBPj8KbnNO5Kx5/texzV+H9awb3MTHX59mkZOGSZBAIMTxuTetEnKDBsk3nhyoc9p3JWO6d98OTAzyOGQ1uvfPDjUq/DSQbi4kjQjnWjTZKb8OR46jWu57TuSs6Bht6mFqCQogmwzCBPjw86L1yhskqhQvHDjXSdhvFWHbJMnKL+FvlVsWQtsZLIgXpKe9qZw/8w+dI7L0kyD3fl76ct93AnCknTMPdJ+VImzHkuaqyqWRJgkQLaTQyY3ZthCjqq7mWmwUqgQBGh0zePhUTmIIUNTr6RTLh92W1avLjkABw759ap7ybstt4ZamlLLiEGCVSbCQLDnS+7ZIDxKDeBoAP3pAHAWqssBCznMCJEmBIsIJ8zQB/EOoxC82bIpYyg3gqB0E9nuiKZN69nu4llpSWStSQLaJgc+QubVJEVgd+kU8S22lYLxW8DKAJcSYJJE8DcQOVD3t/UEgoQpU+XuEzaqzns7xTqsxKEA8Fqzf6fOiLPsuScvSu9kRCEx49ZRJ1mpGhKKc79BUB43el8oSps2dJASAJERaed6t4R52CXVK4TnVM6RAEnXhrTRh9wsKhKRkKspkZlHXyiaMNbLbSOqgDy+evE1FmPaXTh3u2aKOIeecSlUKFpCQDr9rlaiu4OAJW66rkEJvP2lf00VxbcA1d3bwQbYEWzErP8xn4RU8Vlt5fJiCgNcIFqo14JB1Sk+IBqnvHtoYVguQCqQEpPFR+USfKreHdU40lXZK0A2vBIB46xNaNgdpPciVXd38OrVho/yJ/Kqbu5eEV/7CB4SPgaFbO3seVh33lls9EQkDKRmJ781qJDeRYGHloKViBKUpXEaG+YaQde6uGduxM44R3AlV32eYQ/UUPBavmapuezbD8C4P5h+VO4RaqP7yaLqmc30iRJSQezrOkERVveMw/Of3k+ThPVB+0THdw20HKlxf0ljpaOsIt3VCrcrL9GHlR2rpHpExrBpxcUl0JW0oOBKr5TPC+nG+lYWMziSBIymTB7o1rO3E5/8Ab+DGHD8P/r/MTv7ILylJekHXqfrSxtnYxwa4PWDgOVWl7SCOfdXXThKXN/Ni9Lg3CB1mx0if5df8s0cGZ+YBkAIPXYD+Kls2JOWeXYI6bk/zOYMPlp3O1AEQpKhII8KKq20FKzKMERAHC1/LuoKwZE1uU19E3s7Bk/FU+Z99yqaNRr2RtdIWMrobBUAZt1YkmfGbU4YbFJUQcwISeqUmfWuRZaKbL2OpxtxxK8pRoOcCdZtWbL7PxYhq1UJpwca7HSFudLW2npEApMniJHw+dbuN2Ohi4vHgK5aztx9OjqvMz8aus76YhMyUq8R+VTb2dlHQgy6+0cR62J0FxiADoYFhw4nxr3pCmxggkCfHupMR7QzotoQQR1VfmKnw+/zOikOD0PzqB4PMv5ZoXi8Lfmjj0MAAxHMe6arOtgKkAkm4E6crUHw++mFgjpY5Skj5cquYjbzDqfo32wqP4gI/XSoticdVMquRD0Il1TSpBBGWLzr610Tdz/yrX3fma51hsYhYMKEgDiD/AN5NdE3aH/CtTfq8PE1TB8UTN0lfe/BdLh8trqGvgR86Vdl7upSkSfS1O22f7v8AmFB2kwBVMmRlNAyaY1IsiT4FsJ/WrmIQFJPeDVAORWr+OCR2gPMUVzdmgbCD0gpvDpEEACyTYDkKMZZRehWHVKEkcvgSPlWbR2kWuivCSTm7xYe6Z8qyJQM1tuBI8Zjm2zC3EJJ0ClAE+AJvVB7eJhIcOeei7eVKjl+9AtVT2gbNK8OXU9tlQcB4wDf3X8qR8btuXMS7/wC3iWsh7nA0hQHkqR5mpNdyqzqGEfDiErTMKEiRBg6WOlqFu7ww5iGw0c7DfSQVCFpibEAxaNRxoVtXHLawjamnlh4MIcS2gJyhCUpzKWCLpiRJOsADWsGKCsfhHj2cXhSlXjEkfAUKhuFWNopxGHaWISXgAEzoSYI74M0ytpAAA0Fh4CuX7iMqcxqGVptgg8QY+sVBIvwiSRXTcUlzKeiyZotmJgHyBmnVa3iO17RE35xIeLsKGXD5UASJU4sjMY4hKRHjTzgBDLfchP8ApFKe0t0nTg0tJabU9mKlO5hJuSTmUAq8i3dTSwshoAoWkhAERNwIiUyDSKCCSZzEUAJynCFS8O6gWSg9Ms8+yhI9VE007oDpl9MTkTh2UNJUYgGOub25/iFVsFsos7MxGdJS65HVIIUAlSQBEfePnUWOwnRMYFlRAQ4vO8ZtmJRZR7kk68u6ogVuZUm9hD+E2+r9uQy26Xm1oJJUkCDCjKVBKZTYcxfWq2y8ROOx750aSUj+X/8ABrNj4lDm08Q6CMjbeVJGkAJFuYhKtKF7NejZuLeOry49co/rVT6vr6QafpL26O0ugwzQyFxzEOrISkgGBAzGfqiDJtTsDSLuK2WsQW3QMy2ULbPJB6xSOWsnvSafA3T470yeSrmuSocRhApJSdFAg+BtVsJrMtV0XJ6p85NYYtrW2dUKKT5Ej5VMU0V3rwvR7SxSea834gFfE1XwGFC3UIVIClAGNYr6nC45Os+J8nnU88oPMpZaZty79InnHvkUO27ssMu5UklJAUJ1vwt3ir+5qocWPsg+hrHx7Lk4NnT5EfuJr4INj4sI3XcekWnGspI5Ej0tUSk0W29hsmJdH2yfI3+da7Ew4U+kKAIvY3Gh4Vs5oGHmnpV+lzLyyc3KHmvWBVioiijW8ODS2+pKRCYBA5SAT76GZKfG4yIHHQ7wuDjYoe20r5K8yVZ6Os6OmqDXDW4hjEkQTKNPAivofdhEYRoCRCePia+etzTGKEWJQr4T8q+g91Xc2EaJESDb+Y14/Eis/wCk9fhmvB+sn21/d/zChKF8KK7cP0XmPnQhkXrDl+KbsXwwZsva5deebUB1FdWOKQSDN73j1qjvE2GnW3kiL9aOJF/MlM+lDtmu9E808ey8taTPeqPmk+VMe8GHzsLtdIzDxH6SKyqdt5cjfaaYNwFJjgtQ98/OqW02i46lsJzSyviBBzJg37x76h3Weztrg6L+KR+VGGNno6TOZKoiSo6coBAjyo9Ye0obKxSXsOAu8AtrB7rGfFMetImG3dnB4xnVbTwU3FyrKItzzIJ04kV01WzWkmUtoHeEj3mL1sEVxEIIiENkvJcQsMrcQ7ggwtI6pQrIBfPFpA9/nE1snE9FhUZEBzBuSSXUwUk5osCRIjyroCkUlbz4aH3kcHsKpQ/5jZJnxgUjbRxvC+5+zcjuLflP07ogJMgBIvJgXzKPpTPnoTu3hC3hGUkAHo0kgW6ygCfjRRCaaz0kyB1m2atxWJFc5e29jDtVeDw+I6mYwXG0KywjOoWAJAMpF5pxORNd123nRoqNzCJV2kpPiAfjSzulva48+9hcSlKX2Sq6JyrCVZTAOhEg94PCKalrAuSB4mKNCKylTRi3j8I0cWhroUHO2oqIABIgiCoAEDqxY8aHtM4N1lLeR9ppxyAAo5ekt9pXwirOIxYOJxboIPRMZUkHiQP6pFQYXD/+nNfedPrmHuBrEWNmv7uB95oA2/vgmWtq7ObacYdL6krbAbQMqTmTMQrsyINzIgURwu1lnFOMqKMqEggiQZOW1zB1NQbeGbFYRv7aln+WD8jQfH5SNoOqAMKS2kkTHWCbcjYUzMVO3n6XFADDf+71HispFRiXnA6E9KpTSG0N5CYSoRmJANyYVqDyp2w5JQkq7WUT4wJ99Xx5NfaSdNM5P7RMIf3nIHbaQfTMn+mheEwykLSo2ykHv1/KaZvacnLi8MsRJbUL80qn+qgqVD60wqZmLGTfW3OtL8flxpylAqRx+zMGXJzXJv0/iXN7sHmLS08in0uPcT6UP3YlOIANpSoe6flTFj2ukwua8pCViOECDFjwJ9KA4BJD7J4BZnwKSPjFZ8XHt7ueHYbURcZ/ZyHL7wpIYGyOx+083vw0PhQHaQk+YlPyFVt2m/px3JPwpm3lw0pbWNE5gfOCPLWhuw2/pj3JOg8NfWqL7TvheSV7VdyZ9k/5/eA/e6r/AN+kF72Nf8R/In4UFKKaN6GZf0nqJ+FCFsAHs2+9Xo8L7TxJhVSDYA8feYOI9lZ8mVnBFE/P7QbkrXLRBtpLk5IsOZ/W08fGvHGQmMw0FwLzarn2rh7A3FT2LnO5Irzv9pJuxbFN2mcwjxSoV9DbrJjCMi/Z466mvnnY932lJIs4CBEWuBJm4g6RX0PuyqcIySMpy3HIyayNxAz5dQFbTWvCtw2PSTdm5vt0/Rj7w+dL2JxobB1Jy2SASSeEAAnWju8bkNp73Ej3GhBXWfN1l8XwxYd3fK8IgJZWH5Ek9W15uoxEEacRTEytwtjpEAKiFdcEE8dAdatBy1ROms4AHSWuAd2tknDqdQVA5iFDuuRHfaL0bCiJiJ4TpPfHChjT300c0n5VdKqW62jhbi2/vVi1JfUhDM4e60HOSoAqCsqptGUnS9F9i7xN4jCjEyEIg58xHUIsoE6WPHiCOdB9jwNp4loiziSfGcivgpVIGFeW3gcSyNGsU2T+FxN+7M2mip2uZS5Q/v6TsGD22w6lam3UKSjtEHs2mVTcCAb91K2KxzWNdYU2H5UqGnFJyIKCfpMpEZuoFWVcgGAYNVtp7IxDysTikthtt/CLSU9ICpR6OUmEyLwnU86s+zHFdLhWuPQhaT4lRj/KqiekdXJNR5isFYBUgTXVcpdTXOBc6DXwrmXsyBxGPxOJPJRHi6uf9IIp130xnQ4DEL0PRlI8Vwgf6qUtwVjC7MxOKNpKiO/IkJSPNwkUdxNGMf42PmhKW6mMSrbWJeJAQn9oWVcAgGJ8NDR5W++IdZexLLLX7OyoAhwqzrFpIjqpjMDF9eNIuxGCjAYp7/EU2wDzv0jnuSketNGx938W7swNNlgNvHP1s4X2gbkApIOQcNKBM0uidT2pfvDm0d68InDMvLYC1P2Q0EJKioGFAkiICoE8ZFq92TtLDO4kM/s7rGJbBJSSRkSANFJVlKTmsAOJpX3y3fcw2DwSxBVhyQuLgKWoLSfDMMvmKObXxyFML2myoAuYYMgDVLinLmeaZI/lrqB3kTjWhp7kj7ekvbQ2tgv2hJVi1JdblMi6RMylSshSDrx51HjNmNBK2P2xpJdUHSHMoUZuCOuOqTfSlDC7SZRsl1on6VxwKylKtApEEKjKYSk8ap7el1rZjJN1NkT3LdyJ9Amp6VbqJXkUdietftvc6bg9mvsuuqQGlJdKSRmVKVXmBlgi5MSPGieA2k28kqbUFBKikwQYUNQYJE0q7wbsNYXDvv4dbrJDRCglxfXVmTkUo5pzAzPPMa29mGEKcGV5lHOtXVMQIhMi0yYvfgKcDTsJmKBkL34Eqe1FIBwqj/EtOsahB1g8qANZTBk2HG4GXTnJ7ppk9qQ+gYVfqvxI70L/ACpPbxoygKFuBVp8Iv7qz5xdVHwMBsY1bCcStCkxaSIt2Vf9zS6pjo3gDMocjncKgzymavbMxgaVM9UiFHgDwPICZB8Zqzt/CCC6B2om9goCx8CPfWQbN/2XB6iEccPoFTwI99vnQrYbMOLiDCRHgTRZ9OdhxIPWKLeIvaqWwWldZR4kD0HqNamNgY1/gqoO3lbl1VpKQmB35QfhQAYdZurjEJgcDcHmYtRvbJJxLmW4nSbyEgG0Xv38KoOYkAGbctL/AC99XUsBUqoQgXtB+JBSpBSLGAPu6wO6bRW7qRMz3R/vxPuqPauICshQk2TqQJCuNryKjLa3RdQHPhPlF9edaQuwJkDlFlQL8SXCQ280ZuFJ9M3f619EbtCMK14H4mvnMbMAUk5gYMk+B8dK+jN21ThmyOR/1GtnDEFjU87iyxAsVIt6EyyDyWk++lXeDHLZwrrrcZ0JzCRI1E28Jpr3pP8Aw5+8n40u7UwXS4d1oEArQpIJ0BIgE901TJWsXJY/gNRD2pvBjm8My+X4DxVCUoSmAOyc2pkeFTudM1isC6X3XGX8s51khK1JumNIhQItwPKrXtFwYRgGUp0aWhI8Mik++BRTd7DoxGz8MHBOUII5hTaoF/5Y8Ca0F1CawNrImbQxfSTvQMwbQbOKQlLiFKM2CgTEHgD4UcKa5i+gMbbTlASkuJgAQOugaAd5rqC0gisORAtEdxc24XLWD2MQtsbXRhttNrUqElsZ4uR1VpukSZsgxHKod29g9OxjVOBTZxTmZsZFEpyqUtKiADHWVEcgeYroDGESnspSn7oA+GtTlFIIOULsmJWC3hewrLLOKQ21kABWp1HXbTYZWyQokgBMnTWJtRD2c7JaaYccZMtvvKWnuQISAOYBCr+FVPabhSrAOECSlSVD8QSY8lGmjZGHLLDTZMlDaUk8yAJPrNG6G8OmjUICtqrhyt0uUA4jFTFXfvZeMxbIZabaCMwUo9L1iRMAApSAJM68BpS45sHaDmFawRZDDKDK3ArpM5zFUlLcnUk5YuQLiKe8ap9LhW2EqScqAkk2n60DTrKg/ZAPA1ri3n0PSEqU3ZISkJJJicx4pEqN5MdFGU5wabeVTMVFUPP6xe3k2EhOzE4diZaUlcKSUqX2s5hQEqOYqjugcKubqb2snDMsoC1PoQlBaSkzItJURlSnjJNvG1F8NttQJDjTiZUYMdUJKsqZUYvpJ0EzpVhG02XVBJhRVoFJB/i4Xjsq1/hPdRrvF5trpbzf6xXc2406/tPDPuBKIhGZUCEt5V5Z4hYCoHG9JuyC4rZGIF8icQ0RykiFeh6P1rqJ2FhMQiVYZspzLAlAEwopKhljtFMzxEV7+78P0SmkkpaB6MoBlMkhMBKgfrKAkce8UCLlEzqg2Hj0+8j3KSP3fhxqMknlJUon3zSdt4Bzb+HQNEdFYaWBd+dM2H3Fba6qHny3Mlpa8zZ+8hOXMO4mDxmqCdyH044YwYhtxeaSlbRQCMuSBlUcvUsDB4a0L7Qhl1s19b9Ze9ozuXZ7g/iUhP8AnCvgmrO4TWXZ7HeFK9VqPwqvvrsp7F4bo20DMFpV2xBACgRJyx2p04VY3UU82yhp9noujSlCYJXmjVRKRlQDa0njpXd4tjkae936Sh7T8OFYJMmMryDPksfOkfAYaFR0iVCBZVxAvYEX91P/ALSAP3e4TYBbZPhnSPnXNU7DK05m3OGhj/vUc/zNRMf/ACNDrLeXsjvATM+/Sh68aoNrDbmRIHYKdRGiZMpHdcCq2z8E43dSha5EkfME8avKxEoIKjcEQb90jj8a88KcZ2N/39ZrsMOlQphmVFsICik5Ym3Hh3VUw21XGwG+jCVoGXNNiRYHLwnWDVrZOIltBj6o1oZtFw9O4CoCbpAOkgE2MA3POiwO4nXYBgTGuuBV1jNqSU8O8geNSBaikZlZweRtPen1qutK1KkEKvrmi3npV9t52xLYjuURfnIgGrsaUVUipJPUyIYFJNllIPIXv3XqJ3Z8pgOZr6qAHp/uauvGRBSAoyJ4nw63KoMHggFfWCediJ86mHPW/wCJTfpBjuFVmISUzHAwT4g2Jr6H3Tn9jZnXL8zby0riGO2akHNnOlpE+kX99ds3LXOAwxmfok38LV6HA5A5NeJi4tSo3lH2jIWcEeiVlUHEHlICpKZ4SKhQQRWvtV6T93LSz/eKUkC8G0qMd5AIiosGqUJJtIBrTm+KSxfDAftEZnAOH+FSFf5wPga09na82AQP4VrT/mzf1VPvpjmzg3WwoLWtOVKEddRVII6qZIFtTQj2dvOssradw76QVlaVFshNwkR1og2nlVlF4CPncixIzg/KoF39R0e0WXP+Wr0UR8AK6Um9J2/ewF4rItA6NSQRKyIIN/qFRBBn1pv2euWkE6lCZ8YE++szkFR8poxgqzHzLCBWxVWmetHHandStEmUNpIDi0NkSCQSO4db5UQpeb2mDjw3xLK1DyU2PfKvSjxXUWMsFmxr1Kq0zV6DU7jVMGD6wV0jljMZreERpXjeGdGj03nrInymdPCpUrqRKqsHkWWQBT4/wleak/I1o4+71obBIPVOYQUyeOoVA9VCrmasLlG4oEFsKSSUBlbeYEEpTl6x1unTnmmoV4DDFKSsFPSZlSokHMbkm8BUmYjUWGtGg5UOLxzbYlxaUj7RHw40Q0JEHtYBsqIafWD2iArMLkTMfIgjNGkCr2Dw6mwc7qnORVAI15ePuHeSDxG+mEbKiklSjrlTrHeYHD4UF2nvm46FhCMraMhVBCipCgu50ywpBTF7xrMUbJ2i1W8ZcZvcwiYJWfs6fiNrX0mtcHvth1iSVJHMpVHqBY9xANc8bdWV9G0lalaAJEkx1blN1dW0z38aZtmbl4hwD9pdLaP4EGVnjdUkJ99cVK94dSmFfaGA7st/KQQQgggyD9IjSuQsbYVlQEZQEDrBQGlhoRF5rsm8mzG0bNeaTKWwjnJHWCiZOpm81yN/dhPabOdPEXnS1xx48vfR1JsGi03VYxs7ZbWDAgcROguJKTMxB05VacbQlJWCeYyk27uIApK2fs94gLAnIT1SZMi8RPGx7+FEMBvUoKyKQb6kW7pvroPSsmThTf8AjPrLrxHZo0bCflq3BRFxw6xvytWm1dkdMSpUlIE2iAY11kGOdqH4LaUOOciARe4JSER61ZTtIqWpQkRYSRYX1FxrU3VgdQlhpK7wSdnlrrBXVm0C48739avYTGpJjpPEEn4aVccc6pNuM21tx75499U0YuRClSOGkcuFCzkBsf39olBNwdpVxmwFrV1HlgTopJjyIkVVRgH24AKTHEKBmO4ifdRN3DLJloiINo1twGlRNZgrrlKk8lSDPlx76ZXNdQf0gKC73nuEWsxnSAqbQY8Y4WvXcNzv/JMfd+Zrh2IVcKSIANok2MxeO+u27jf+n4e+bqaxHE8K1cEv+Qn5fWZ+JP4APnAvtexZawCXB9R9o+UmfUSK12StLmHbNlJUhJEiQRAIN/WintAUkYTrpCh0iBcTBJgGIMmTQXYGKCsO2U6RbhoSNPKteY00liFrLmOfU20oti4iAAeYBsBwEnSqK9oOOodSltTTgSkiSAespQsfBOvf3VdddMGImLTpPeapFLpzStKZEDKk2vrJN7SKz8yW5cD7UweJUkAqSkINlTmKjCxmuNBmEJN7EEmyiW2C4f2dsKMqAgmIuCRpwqri8ESnrOuG0WIT8NT3mvN3EBLRSJhKiL31v86QtKKm8LlyqmKxEA1Oo0H23icqD4VB2MuqiJzG08m1W3VGxPQ68FAjT75FdIBrlGKwqFpUkBalFViCDKp63VBlN5t3C9MOzN83GkJRiWlOEAfSIKSSLxmST2oF7+VKXDAV1iqQCbjxmrcGlNHtAwv1ulR4tq/pmr7G+eEVo8PNKx8U0AG8ShZfMYUmpEUGa3mwpMB9ueWaD6GpMVvIy3ErzE8E31+VWUEyLkeYZobtXbbTAJWq4E5Rr58vOlXaO/KlCEFLKSO0o38Re+si2ovrFKGP24grhCnFrV9chIlUnspIkC5Gs+M1YYyesznJXSNGN3yfeMNDIg8Rqb/xdogjikfqI/YnXFddYvqbknT6pSo+saVC23iQQpZUlMwCVok24toJJFjewvTPgt3m3UhbmKS2CP7tOREealH4UQAICSYvq2RlBJJPflSDxtGcT42rMCwCvMg9UJyKBgFckKASQTBSQT4k86cX9gYRDDnQltbuRWRS3ErOaDESYBJ4gVz7dfGJRjcMlR+jKwTJgZjpM8M2Uk/lXEXuJw+c65sTYiMMjKkdY9pXEnl4D9aJVV/ebX+K3+NP516Nps/4rf8A1E/nXdZ3SVt42s2EfTMS2b1z3C7NWgDKsKA5fLnen7beLbVhnglxBJbUBC08j31zPB4m5TadD4RYQLkWj0qWUWKlMZqXXsO0FSeqdSZ1sdQLHhfwqjtHZKFKStMajNqSU38yRrcfnWYvGkZSQopMGSdCZny/33Vu6SJF9L6aaXve/wARUFVlo3GZge0qu7LkBaCRYAjSIk6iyoJibXFS/uhJH0oV3GeHEVOHSkdoG0jrSBqDIuBzq6EEg5kGRFp0AnxtpbwvRbIy9460ZVGzouHFKQbQYtw8/wBONUntjLTJQOJ42PKNcvl86tsuwoplSSPqq7+c2NjRDAsOXMC1iJgwOERBGmkW8KBd0FztKtsYIwi1IAzGPOa9x20MqriUqm+gnl6/74UVx2ylKHWbJBEnq5gOFxBI46+tB/3OgTBUNfrH4Hqxb4UisjHU3WMQQKEw4lKpASLakASLg+vj3123cJMbPw/3P6lVws7IKTKPE215ac/dHCu67ipjZ+HBt1T/AKlV6PCadR0mYc+rTvI9/MS2jCKLpSE5k9rSZtrbWlfdvFBxgKGhKouDxPEGKK+10J/dyswkdIjxmTp30pez9YbwcHqhK1doiRMG54a6U3EVqjcP8MbCKjXQDaW/uFZMKczHkjrepmBW2zt8sO/2FHvkRFZSp8TUCB1ljau1EIGUnM4RKW03WrWIHkbmAIJJgGqe7+0U9K41IzQFxM20PoY9aQN9duOMPK6N3PnCsxAiAoiE8ezlSNdALamlbd3bDjOID6TdJEzxBspJPeJ9ByqowErci2cK0+g3HKUd78aMuWYmB5Te1G2NppdbS42ZQoSD+fIg2IpacCTiVLUAqMuWR2Ym/jWRPxNRm19ksShgtmE6JU6Y0AMSeEieF9Rw7xRfD7sYxxR+iDbcCApQNp5Kkg63Ea0WZ2uEJKjokEwO7kOdQbG3k6LMFys9okWBnLmKQZJgk6GDrYC1xwysbY3MRysOklHs/KlSpaECTZIK7eJgA62AiOdDtvbMDDkKIygAlw9VUQJCUpt1rySPWmfD75IVMoWkiSZgwBqTewFrnnQT2mM/RtP5ZynIdLTcd3aHwpjwmOhXb5xOc17xXf2gUWbRlM9pXaJ1/wBkRwqshRUrrG/GSY1vJEEVHhMcACOsARcA63kzz4W7qvN7RTASEgCSTYzJtcgiw4CgeaNgu3yigqe8ruNI4JChpEmTylQOo1AHdNeYtDfTtwgAIKerAE+I5z8KkOKA7UA8yIMXgC9hfShuL2o2laSmTli0TJ5xprNq5EfVZELNtUM7wYYZE9GlIIWJyiLHMIgmSZi/51X2i80kp6RIJgBRgqiw5SSe4cqoYjaynDAS4pRObqpGb3D41WTsfHSCELCFEXcgKA8CR40+PAVXSxjtkBawJQxu2cqoQy2hI4EEkidTpGnKqjO3llaVFtKgnWB3+Ypp2bugh1xZecBCSJzJylXdlzSeUgiipw+GSmGmkyk2lPdyBIHdJ5+FaKToBInUN7i9h3GnhJYWlJFlZUpTPcbDgRNSp2Y2lYkRMiTbKbkAmIHgfUa0adwRWhKSOiSDYFIBJve3WjW4iPWvHcGCJIUb5oEqFiYmLRNuVSfEx+EyiZV/OJPg90GjdBKDAgRImb3kz7tKrYnDoFyArnwPKTfUWv8A7F9Tq8oPYkgyNTECLExNuIrxZ0WpJAUOCpPHiNLHTurFy8y/FvNOvC2yyviMhSBOWNTAUCTmVpbqmRInyESRpQtKJcSkIAspKiryCesdJF+RjlRnoG8pAWDEGDYwq54yTPAaW51FtNISQEBSiUqX2gAEpExmm5iLRqe+poxU1/M5sercmUkvEjNckJCgYsEzZUEX490VN+0qJy5QhQiYFrAXPFIJI9fAUMRtZvMUrCkEgqAX+ffUydutkjMo20Jkj+XWPK1qscbHtFG3eXNoYnMASAQeMjgYJnl5Tpyq4ztcOyyo5SBZYuCSJhRi16Wdp7QbWiUQDJBCQQCDe/D3caCr2qtIMKIBTlPeOE/Crpw2pKkzmpp1vZmLVkHSABxMgQZzX4HiNT50PxOGS+lSh1VmwnMEnhMxcRbNzpB2ZvApRShWZYB6sHrCREoPOm/Ye8IVlYWkggCyrXAjy51mfh2xm5QZVbpBWMwLzI+l6wUCABwMHMJBMkWJ8fGu4ezpajszDFfaKL8frK4ikPbC0ZktuIC0qTmE+STfUEA10ndJKRg2QjshMDyJ5Vr4PJqbcdpl4haEXvbCP/DuFnW9Y7+dq+dHtrKRKEylPL3fIV9D+2nDBezCFGB0qD6TxrhWxd20OpdlJJTlyzMRfhxrawBfeZkJBsRbla5VBIGpAMDz4UxbL3Zx9lttPIREzYKy8wlShm7hTTjd7EfsDmHUhKXMvR5RCUkH6+UcRyA1ojsjbuNxaQnD4cJskdKo9QRrqLnwms7ZH6BRNIGP8zGCGt1EOIWHcSos9UhRy5lKKc2kSIk28qXNmOowwWnMlaiskQmRlCTcL9OFoNrmuqbM3CbRfEKLypJi4QCoyeqO1J5+lc53t2CcDjEqRJbWo5Pszqk+E27qXSSCp7xMj7Wok+xNo4po9UZ0OG6CYExOZKrQY7vHnUTO8uZ1R0vznS2tVdpMyARpa/C/+/Ot2Nmt5ZOHVrllDnHXjbSOPGooF+Jqi4c7FdPYRkw+2UpTmJ0Fbs7VcJSpLgMajMBrBiJiwSB5q50vvLYaUEK6VJIsCkK5j6vnV1GDaEKkQoGCQQCBE91UFdZo1ho14DFrW4grbRl4kDu53kWHLQUw7USMRh3GjfMm33hce8CkTZpSkylea0DrA0ew204oh6gIBiHmGgUB8u6oXHiTlSkhRNuZoltTZJOKVlgIUcwVHO5HrNG8DsxtshaFArHH9KvqEiEg/ZO5RWkKxClgm+U299M+E3cw7afo4QqCJCROnGZrT97K+vBFTnaCMuvgDQsEbmGmB2Ek3ewRZQsKyFwntJ1j0tRoMoCYsBziT6mlxzaUdm/fWg2gvuHOSSfdQDKIxVjC2Mdw5gLCiTMH4wRQTEIbSoBLsJOgXlgnjE8ax1wqHXeg8AEQD3SZqiEtOKylBXGtzY89RSl1hCNIcaVIf6NPWSAFAq1I7kgdkGQRPlUTWNVmKY4E3IGvIGPSONGnMI2odRCkLRoSokH1OlDsTstwnPlnnHH5iuDiHlnuJOnDqfy5SENwmyV3PElVoHfVR9taM6ZzoCurIgWOk3km/GtnGVEyoZREECPyvPKq2JWCiFEwk2AsIHfwpwwilTCCsMVHMpMSkAZuHgIIPjQhLim1lKklQEakpEWkQBxsL0Uw+1M7cElASPE92tDsa6oGR9IYBlPCf4jEURvtAR3gbGJS+870bYECBnJQIyrMpzdkyBabk6XoW4yAEDLlOVQMEnMoE3vZNuA5d9Mrr6roU0qSiTIgydCSdBFA8c242ALLSDOUkkZo4Dja0i9dRvaLY7wU5iQJgf7j3VXcxFW9oNggKSB1rkBMZD/CDN0wAaqHBqJEAwSYUbDqxJnQQCJ5TVl3iGE9nFTi0rQnrJOvCfmPzoztPHqQ6lakqQ4IBSRqPsnQiOV6D7I2ctwKS0oSm4JlM+B4g94FWsTjMS3lDqSMnPQiQJ7x1gJHMVnYW9CvrLKaWzHRjeIOKbvIKbAHiOHp8K7JuigDBsgaZSfVRNcR2S428hRUnKYCoTcA90aEjlzrtW5OKDmAw6wICkfM1DhBWQ0O0pxPwCB/a3s51/Z5bZAKy4jUwIEzXEGt1sYwcq1duwhXAcVH6ov419HbzKjDlUwEkEnkOJ8K4xvTtlvpAErlQN/++lacthpmRQRvNt391sO2czsOrj63ZHgk6+fpRXBb1FCilRmVEIHVAgLUgXSOonsiIJsTxpcY2p31A9jBJSgJBUFEm2aYNxPeff41ENUucYjcd73VdlqAYgmSbqiSANAATQ/bjnSsHpAM1yDHEE5VAQCOBvfx1IFW13IyqdSmZ0Nzx5SAe7mBUb+0/ognPny2nwrmNxdEqvoLjWRXZECQNY5iimEAShKUggHmbiePnFQYZQI7o10g/OpkscTXmObGkzzVJGwmy8ClYKhkKjAJMT4STcVZwuzEBspVITMhPJUXI5TetcK2mbwQLwbVZWqRAFifSP0qLFhsscWJE1s9kJjLJIj9bc69Z2WgDikC8zHuqXCpXmkgxEDwq6pokX99veaBx5L/AA3HXVXSCThjmGVRjv4/rVoYdUSlY75H5V6p9pA6zqRrxBmNezNV0bwsZZbzrF7pTGaL2KiK0jDxHY+sooeSnDulM5Uq9RVdSVTJaX4pVPxrU73kJ6jfC2ZUEkcIA186HNbyPudUKQ2ogkQmRAF7km81dcWUfEwlwcnmGQ2T/GO4p/KseWUAdZA+8cvxpeDeKWrK66sSkGAqL63AjjHvqi9ssKUk2VmzZr3t2hB+NaQvmVDN3jg5mdT2gr7pBHurfAYItiEwJpHGDISCmBIkkAiIPz0qfDNYhCUwp2cpzQokCCYPKgUB7ygyEdp0INqGiUkxyqJ3ErTA6OT3GkVvbuKSElKlKH1pCbjmDE9/hVpre/ECSUIVyMkcecmuCV3gLk9oyYzrdtN+GtDlbJcPIA8BrVBe9wN3G1gyOyqdeNxV7C70Mq+s4D9pP5U9EQEyFzCLScoHjPE1sjAPNoK0hRVJyozaKIIzkDSOHO3ARV87TYcgpdAPfb4xU7RN8qkqnvptRHSLpB6wNhv+HJMvKJAJJTICzlBIgdZQlSgNLCTxNJ3ENJSSpagXInMlUhEyQnq8VCLkQADcKimBWzFa9IU9wr1zEoMIcOYDipM03NiHHFpOz2FtqWlxScoJUcnVEhEADNfrFSRxOUG1VMPiU52kBBUBIyhMlQzEoRAjMVElau/KBGUQxY8MLGUAhGacuWOAElQOuoqq5gUNJ6ZhSkOITbqzcykgSSZgqAOtibRVNViT01vGA4fEpTkYwisqSYUUQDMXTYqVlBWmYN1WtYBttbHLi3OlU41nPUKsOUoQgKBCJ1myZJEdQDjazsjfRxxxpGKL2cJWhC2j18rgTmgkHMRlSbwQR2jpT5g2lrQFsbQUUgpzdKlKhACQUqBhSSYJk3v6zVQD+H++sqHBH4hfp9JzXYeP6IBmMqUpBObipUFRJiDFkiJEJEE13DcAp/d2Hy6ZTH4lfOue7Xdw5bUjaCsO6jLZbKC2rPJuFkhIERYTJmdL9I3L2aMPgMO0nNCWxGcQqDKgFCBcAwbCjiQay9xc1hApFf8AesNKSCIIkHhSXtL2RYB4zkcReYQ4QJ7gZjwp1rK0kA9ZlBqIjfsZwI0L/wD1P/rXjvsXwCten5f3vD0p8rKXQviHW3mIbfsW2eOD3/U/StlexvAER9KB3OR/TT1WV3LXxO1t5igx7LcGkAAOGOa/0qVHs1wgmzhnmv8ASmqspPd8XXSIlCLKfZ5hBolX4v0qQ7iYbhnH835imKsphjQdo1mKWK9m2HcsXcSkfYdy/BNUx7HcD9Yvq71OlR5WJFqeaym0jxO1GJbfsjwAAGVwwIuv9K2a9lGCSjo/pSkaSvs8bHLanKsoaF8Q628xQc9l2DUACHLT9eNfAV6j2XYIGcq7gg9bWSDy5gU3Vldy18Q628xVe9m+EVM9JeNF8tOHdWOezXBnVK9CO1zEHhTVWV3LXxO1t5ik97McGoQQ5aPr8tOFb/8A83wkz9JpHb9eFNVZXctfE7W3mJavZHgDl6qxlMiFDw5XqJv2OYBKcoDoEz/ed8wercU81ldoXxO1t5iQr2P4ExZ2wFs/LjprWifY1gB/jHxc/SnqsrtC+J3MbzEIexXZ97PX/wDk+FrVqn2JbPCsw6cH/m/pT/WUdI8TtbeYlM+yfCo7LuKHd00j0KTVxHs5w0QS6r7yh8kimmsrtC+J2tvMVHPZngzqlf4v0qBXspwZt9LHLpP0pyrK7QviDW3mJeG9kuDbWFpLwKbj6TQ+lYfZRhYUA5iUhRkgOgXvp1ZTqdI1p0rKAxqDdTg7DvFHY3suwWHc6QJcdVw6ZwrAvPZNje95purKymAA6QEk9Z//2Q=="/>
          <p:cNvSpPr>
            <a:spLocks noChangeAspect="1" noChangeArrowheads="1"/>
          </p:cNvSpPr>
          <p:nvPr/>
        </p:nvSpPr>
        <p:spPr bwMode="auto">
          <a:xfrm>
            <a:off x="84138" y="-85725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AutoShape 42" descr="data:image/jpeg;base64,/9j/4AAQSkZJRgABAQAAAQABAAD/2wCEAAkGBhQSERUUEhQWFRUWGBwaGRgYGBwcHBsYHhwaHB0cGxgdHSYfFxojGhwYHy8gJScpLCwsGh8xNTAqNSYrLCkBCQoKDgwOGg8PGiwkHyQsLCosLCwtLCwqLCksKSwsLCwsLCwqLCwsLCwsLCksLCwsLCwsLCwpLCwsLCwsLCwsLP/AABEIALkBEAMBIgACEQEDEQH/xAAcAAACAgMBAQAAAAAAAAAAAAAFBgMEAAIHAQj/xABJEAABAwIDBAcEBwUGBAcBAAABAgMRACEEEjEFBkFREyIyYXGBkQehscEjQmJyktHhFBVSgsIWM1OisvAkc5PxJTQ1Q2Pi8hf/xAAaAQADAQEBAQAAAAAAAAAAAAABAgMEAAUG/8QAMBEAAgIBAgUBBgYDAQAAAAAAAQIAEQMSIQQTMUFRoQUUMmHB0SJCgZGx8CNSceH/2gAMAwEAAhEDEQA/AO4LWACSYAuSeVA3N9MMCRnJgxOUxPcTUm9jpGHMGJUkHwmkNTfWg3SRceFQyZCpoS2NAwsx7G9rHNXp+tajfFiCeuANZTy86RWW4ISdDe1/KpMaRcRMzNvd32qXOaU5Sx3G+DESCr8NaJ30w5mCoxr1dKRCq0ITe0Rw5+6sSqFAG1hMjU3+dDntDyVj8d72Pt/hrw74sfb/AA/rSKMQREwCeAuOOvIVgSAogWBFzyOgNHntO5Kx7O+GHiZVETOXhXre9rCrgqI8P1pCQq0EAwLnTx8q9w46MZddeGl9Ioc9p3JWPY3vYgnrwOOWtU754cmAVTE9nhSEFFGdSj1AbA6XA+dD9rY8hHRtJKnCk9m5TfW164Z2LBfMVsaKCTOnK3xYETnE6dX3eNene9gfx/h/WuBrxmKRAUXrXuFWPmKlG92IEZlAjvSL+OhNegeHy/lIMx+8Yu4M7r/bTDSBmMnQRf0mt1b2sD+I+Cf1rgWI26VrSvKkKEXTI0nh7qOYXfpFwttQEz1SLH3W7qkcXED8soM2A952I71s/b/DXh3uYmJVP3a5Zht9WDGckGeIOnwqZzeBhR6rqY8Y7/dUWOZeq+ksBiPRvWdN/taxmyyqfu1n9rWPtfhrnDm8DCsxKgco4AkgacB43rGN4mlNhSFSJ1MwfA1FuIK9Y/LSdHVvcwBMqj7teJ3vw5Eyr0/WubvbxNtiQlRAHDQ25zQte+DSkZ0tGRIAKgO64HGiOIY9I3JWdb/tlh5iVT92tzvYwNcw/l/WuObH3tS+XA4gIUCAjMddfrd0UUe2wtJyZQskZrcYnTSYIqTcbpbSesHKSdIXvvhgvJK5iewakG+LBnt2+zXN9l44vEheVKykKRGpR6njrRNh6FkEkA3jXXW/KqLxBIsTuSp6R0XvmwCO2ZE2TW39r2Pt/h/WktwawbgetRKQBluRNyOBPj8KbnNO5Kx5/texzV+H9awb3MTHX59mkZOGSZBAIMTxuTetEnKDBsk3nhyoc9p3JWO6d98OTAzyOGQ1uvfPDjUq/DSQbi4kjQjnWjTZKb8OR46jWu57TuSs6Bht6mFqCQogmwzCBPjw86L1yhskqhQvHDjXSdhvFWHbJMnKL+FvlVsWQtsZLIgXpKe9qZw/8w+dI7L0kyD3fl76ct93AnCknTMPdJ+VImzHkuaqyqWRJgkQLaTQyY3ZthCjqq7mWmwUqgQBGh0zePhUTmIIUNTr6RTLh92W1avLjkABw759ap7ybstt4ZamlLLiEGCVSbCQLDnS+7ZIDxKDeBoAP3pAHAWqssBCznMCJEmBIsIJ8zQB/EOoxC82bIpYyg3gqB0E9nuiKZN69nu4llpSWStSQLaJgc+QubVJEVgd+kU8S22lYLxW8DKAJcSYJJE8DcQOVD3t/UEgoQpU+XuEzaqzns7xTqsxKEA8Fqzf6fOiLPsuScvSu9kRCEx49ZRJ1mpGhKKc79BUB43el8oSps2dJASAJERaed6t4R52CXVK4TnVM6RAEnXhrTRh9wsKhKRkKspkZlHXyiaMNbLbSOqgDy+evE1FmPaXTh3u2aKOIeecSlUKFpCQDr9rlaiu4OAJW66rkEJvP2lf00VxbcA1d3bwQbYEWzErP8xn4RU8Vlt5fJiCgNcIFqo14JB1Sk+IBqnvHtoYVguQCqQEpPFR+USfKreHdU40lXZK0A2vBIB46xNaNgdpPciVXd38OrVho/yJ/Kqbu5eEV/7CB4SPgaFbO3seVh33lls9EQkDKRmJ781qJDeRYGHloKViBKUpXEaG+YaQde6uGduxM44R3AlV32eYQ/UUPBavmapuezbD8C4P5h+VO4RaqP7yaLqmc30iRJSQezrOkERVveMw/Of3k+ThPVB+0THdw20HKlxf0ljpaOsIt3VCrcrL9GHlR2rpHpExrBpxcUl0JW0oOBKr5TPC+nG+lYWMziSBIymTB7o1rO3E5/8Ab+DGHD8P/r/MTv7ILylJekHXqfrSxtnYxwa4PWDgOVWl7SCOfdXXThKXN/Ni9Lg3CB1mx0if5df8s0cGZ+YBkAIPXYD+Kls2JOWeXYI6bk/zOYMPlp3O1AEQpKhII8KKq20FKzKMERAHC1/LuoKwZE1uU19E3s7Bk/FU+Z99yqaNRr2RtdIWMrobBUAZt1YkmfGbU4YbFJUQcwISeqUmfWuRZaKbL2OpxtxxK8pRoOcCdZtWbL7PxYhq1UJpwca7HSFudLW2npEApMniJHw+dbuN2Ohi4vHgK5aztx9OjqvMz8aus76YhMyUq8R+VTb2dlHQgy6+0cR62J0FxiADoYFhw4nxr3pCmxggkCfHupMR7QzotoQQR1VfmKnw+/zOikOD0PzqB4PMv5ZoXi8Lfmjj0MAAxHMe6arOtgKkAkm4E6crUHw++mFgjpY5Skj5cquYjbzDqfo32wqP4gI/XSoticdVMquRD0Il1TSpBBGWLzr610Tdz/yrX3fma51hsYhYMKEgDiD/AN5NdE3aH/CtTfq8PE1TB8UTN0lfe/BdLh8trqGvgR86Vdl7upSkSfS1O22f7v8AmFB2kwBVMmRlNAyaY1IsiT4FsJ/WrmIQFJPeDVAORWr+OCR2gPMUVzdmgbCD0gpvDpEEACyTYDkKMZZRehWHVKEkcvgSPlWbR2kWuivCSTm7xYe6Z8qyJQM1tuBI8Zjm2zC3EJJ0ClAE+AJvVB7eJhIcOeei7eVKjl+9AtVT2gbNK8OXU9tlQcB4wDf3X8qR8btuXMS7/wC3iWsh7nA0hQHkqR5mpNdyqzqGEfDiErTMKEiRBg6WOlqFu7ww5iGw0c7DfSQVCFpibEAxaNRxoVtXHLawjamnlh4MIcS2gJyhCUpzKWCLpiRJOsADWsGKCsfhHj2cXhSlXjEkfAUKhuFWNopxGHaWISXgAEzoSYI74M0ytpAAA0Fh4CuX7iMqcxqGVptgg8QY+sVBIvwiSRXTcUlzKeiyZotmJgHyBmnVa3iO17RE35xIeLsKGXD5UASJU4sjMY4hKRHjTzgBDLfchP8ApFKe0t0nTg0tJabU9mKlO5hJuSTmUAq8i3dTSwshoAoWkhAERNwIiUyDSKCCSZzEUAJynCFS8O6gWSg9Ms8+yhI9VE007oDpl9MTkTh2UNJUYgGOub25/iFVsFsos7MxGdJS65HVIIUAlSQBEfePnUWOwnRMYFlRAQ4vO8ZtmJRZR7kk68u6ogVuZUm9hD+E2+r9uQy26Xm1oJJUkCDCjKVBKZTYcxfWq2y8ROOx750aSUj+X/8ABrNj4lDm08Q6CMjbeVJGkAJFuYhKtKF7NejZuLeOry49co/rVT6vr6QafpL26O0ugwzQyFxzEOrISkgGBAzGfqiDJtTsDSLuK2WsQW3QMy2ULbPJB6xSOWsnvSafA3T470yeSrmuSocRhApJSdFAg+BtVsJrMtV0XJ6p85NYYtrW2dUKKT5Ej5VMU0V3rwvR7SxSea834gFfE1XwGFC3UIVIClAGNYr6nC45Os+J8nnU88oPMpZaZty79InnHvkUO27ssMu5UklJAUJ1vwt3ir+5qocWPsg+hrHx7Lk4NnT5EfuJr4INj4sI3XcekWnGspI5Ej0tUSk0W29hsmJdH2yfI3+da7Ew4U+kKAIvY3Gh4Vs5oGHmnpV+lzLyyc3KHmvWBVioiijW8ODS2+pKRCYBA5SAT76GZKfG4yIHHQ7wuDjYoe20r5K8yVZ6Os6OmqDXDW4hjEkQTKNPAivofdhEYRoCRCePia+etzTGKEWJQr4T8q+g91Xc2EaJESDb+Y14/Eis/wCk9fhmvB+sn21/d/zChKF8KK7cP0XmPnQhkXrDl+KbsXwwZsva5deebUB1FdWOKQSDN73j1qjvE2GnW3kiL9aOJF/MlM+lDtmu9E808ey8taTPeqPmk+VMe8GHzsLtdIzDxH6SKyqdt5cjfaaYNwFJjgtQ98/OqW02i46lsJzSyviBBzJg37x76h3Weztrg6L+KR+VGGNno6TOZKoiSo6coBAjyo9Ye0obKxSXsOAu8AtrB7rGfFMetImG3dnB4xnVbTwU3FyrKItzzIJ04kV01WzWkmUtoHeEj3mL1sEVxEIIiENkvJcQsMrcQ7ggwtI6pQrIBfPFpA9/nE1snE9FhUZEBzBuSSXUwUk5osCRIjyroCkUlbz4aH3kcHsKpQ/5jZJnxgUjbRxvC+5+zcjuLflP07ogJMgBIvJgXzKPpTPnoTu3hC3hGUkAHo0kgW6ygCfjRRCaaz0kyB1m2atxWJFc5e29jDtVeDw+I6mYwXG0KywjOoWAJAMpF5pxORNd123nRoqNzCJV2kpPiAfjSzulva48+9hcSlKX2Sq6JyrCVZTAOhEg94PCKalrAuSB4mKNCKylTRi3j8I0cWhroUHO2oqIABIgiCoAEDqxY8aHtM4N1lLeR9ppxyAAo5ekt9pXwirOIxYOJxboIPRMZUkHiQP6pFQYXD/+nNfedPrmHuBrEWNmv7uB95oA2/vgmWtq7ObacYdL6krbAbQMqTmTMQrsyINzIgURwu1lnFOMqKMqEggiQZOW1zB1NQbeGbFYRv7aln+WD8jQfH5SNoOqAMKS2kkTHWCbcjYUzMVO3n6XFADDf+71HispFRiXnA6E9KpTSG0N5CYSoRmJANyYVqDyp2w5JQkq7WUT4wJ99Xx5NfaSdNM5P7RMIf3nIHbaQfTMn+mheEwykLSo2ykHv1/KaZvacnLi8MsRJbUL80qn+qgqVD60wqZmLGTfW3OtL8flxpylAqRx+zMGXJzXJv0/iXN7sHmLS08in0uPcT6UP3YlOIANpSoe6flTFj2ukwua8pCViOECDFjwJ9KA4BJD7J4BZnwKSPjFZ8XHt7ueHYbURcZ/ZyHL7wpIYGyOx+083vw0PhQHaQk+YlPyFVt2m/px3JPwpm3lw0pbWNE5gfOCPLWhuw2/pj3JOg8NfWqL7TvheSV7VdyZ9k/5/eA/e6r/AN+kF72Nf8R/In4UFKKaN6GZf0nqJ+FCFsAHs2+9Xo8L7TxJhVSDYA8feYOI9lZ8mVnBFE/P7QbkrXLRBtpLk5IsOZ/W08fGvHGQmMw0FwLzarn2rh7A3FT2LnO5Irzv9pJuxbFN2mcwjxSoV9DbrJjCMi/Z466mvnnY932lJIs4CBEWuBJm4g6RX0PuyqcIySMpy3HIyayNxAz5dQFbTWvCtw2PSTdm5vt0/Rj7w+dL2JxobB1Jy2SASSeEAAnWju8bkNp73Ej3GhBXWfN1l8XwxYd3fK8IgJZWH5Ek9W15uoxEEacRTEytwtjpEAKiFdcEE8dAdatBy1ROms4AHSWuAd2tknDqdQVA5iFDuuRHfaL0bCiJiJ4TpPfHChjT300c0n5VdKqW62jhbi2/vVi1JfUhDM4e60HOSoAqCsqptGUnS9F9i7xN4jCjEyEIg58xHUIsoE6WPHiCOdB9jwNp4loiziSfGcivgpVIGFeW3gcSyNGsU2T+FxN+7M2mip2uZS5Q/v6TsGD22w6lam3UKSjtEHs2mVTcCAb91K2KxzWNdYU2H5UqGnFJyIKCfpMpEZuoFWVcgGAYNVtp7IxDysTikthtt/CLSU9ICpR6OUmEyLwnU86s+zHFdLhWuPQhaT4lRj/KqiekdXJNR5isFYBUgTXVcpdTXOBc6DXwrmXsyBxGPxOJPJRHi6uf9IIp130xnQ4DEL0PRlI8Vwgf6qUtwVjC7MxOKNpKiO/IkJSPNwkUdxNGMf42PmhKW6mMSrbWJeJAQn9oWVcAgGJ8NDR5W++IdZexLLLX7OyoAhwqzrFpIjqpjMDF9eNIuxGCjAYp7/EU2wDzv0jnuSketNGx938W7swNNlgNvHP1s4X2gbkApIOQcNKBM0uidT2pfvDm0d68InDMvLYC1P2Q0EJKioGFAkiICoE8ZFq92TtLDO4kM/s7rGJbBJSSRkSANFJVlKTmsAOJpX3y3fcw2DwSxBVhyQuLgKWoLSfDMMvmKObXxyFML2myoAuYYMgDVLinLmeaZI/lrqB3kTjWhp7kj7ekvbQ2tgv2hJVi1JdblMi6RMylSshSDrx51HjNmNBK2P2xpJdUHSHMoUZuCOuOqTfSlDC7SZRsl1on6VxwKylKtApEEKjKYSk8ap7el1rZjJN1NkT3LdyJ9Amp6VbqJXkUdietftvc6bg9mvsuuqQGlJdKSRmVKVXmBlgi5MSPGieA2k28kqbUFBKikwQYUNQYJE0q7wbsNYXDvv4dbrJDRCglxfXVmTkUo5pzAzPPMa29mGEKcGV5lHOtXVMQIhMi0yYvfgKcDTsJmKBkL34Eqe1FIBwqj/EtOsahB1g8qANZTBk2HG4GXTnJ7ppk9qQ+gYVfqvxI70L/ACpPbxoygKFuBVp8Iv7qz5xdVHwMBsY1bCcStCkxaSIt2Vf9zS6pjo3gDMocjncKgzymavbMxgaVM9UiFHgDwPICZB8Zqzt/CCC6B2om9goCx8CPfWQbN/2XB6iEccPoFTwI99vnQrYbMOLiDCRHgTRZ9OdhxIPWKLeIvaqWwWldZR4kD0HqNamNgY1/gqoO3lbl1VpKQmB35QfhQAYdZurjEJgcDcHmYtRvbJJxLmW4nSbyEgG0Xv38KoOYkAGbctL/AC99XUsBUqoQgXtB+JBSpBSLGAPu6wO6bRW7qRMz3R/vxPuqPauICshQk2TqQJCuNryKjLa3RdQHPhPlF9edaQuwJkDlFlQL8SXCQ280ZuFJ9M3f619EbtCMK14H4mvnMbMAUk5gYMk+B8dK+jN21ThmyOR/1GtnDEFjU87iyxAsVIt6EyyDyWk++lXeDHLZwrrrcZ0JzCRI1E28Jpr3pP8Aw5+8n40u7UwXS4d1oEArQpIJ0BIgE901TJWsXJY/gNRD2pvBjm8My+X4DxVCUoSmAOyc2pkeFTudM1isC6X3XGX8s51khK1JumNIhQItwPKrXtFwYRgGUp0aWhI8Mik++BRTd7DoxGz8MHBOUII5hTaoF/5Y8Ca0F1CawNrImbQxfSTvQMwbQbOKQlLiFKM2CgTEHgD4UcKa5i+gMbbTlASkuJgAQOugaAd5rqC0gisORAtEdxc24XLWD2MQtsbXRhttNrUqElsZ4uR1VpukSZsgxHKod29g9OxjVOBTZxTmZsZFEpyqUtKiADHWVEcgeYroDGESnspSn7oA+GtTlFIIOULsmJWC3hewrLLOKQ21kABWp1HXbTYZWyQokgBMnTWJtRD2c7JaaYccZMtvvKWnuQISAOYBCr+FVPabhSrAOECSlSVD8QSY8lGmjZGHLLDTZMlDaUk8yAJPrNG6G8OmjUICtqrhyt0uUA4jFTFXfvZeMxbIZabaCMwUo9L1iRMAApSAJM68BpS45sHaDmFawRZDDKDK3ArpM5zFUlLcnUk5YuQLiKe8ap9LhW2EqScqAkk2n60DTrKg/ZAPA1ri3n0PSEqU3ZISkJJJicx4pEqN5MdFGU5wabeVTMVFUPP6xe3k2EhOzE4diZaUlcKSUqX2s5hQEqOYqjugcKubqb2snDMsoC1PoQlBaSkzItJURlSnjJNvG1F8NttQJDjTiZUYMdUJKsqZUYvpJ0EzpVhG02XVBJhRVoFJB/i4Xjsq1/hPdRrvF5trpbzf6xXc2406/tPDPuBKIhGZUCEt5V5Z4hYCoHG9JuyC4rZGIF8icQ0RykiFeh6P1rqJ2FhMQiVYZspzLAlAEwopKhljtFMzxEV7+78P0SmkkpaB6MoBlMkhMBKgfrKAkce8UCLlEzqg2Hj0+8j3KSP3fhxqMknlJUon3zSdt4Bzb+HQNEdFYaWBd+dM2H3Fba6qHny3Mlpa8zZ+8hOXMO4mDxmqCdyH044YwYhtxeaSlbRQCMuSBlUcvUsDB4a0L7Qhl1s19b9Ze9ozuXZ7g/iUhP8AnCvgmrO4TWXZ7HeFK9VqPwqvvrsp7F4bo20DMFpV2xBACgRJyx2p04VY3UU82yhp9noujSlCYJXmjVRKRlQDa0njpXd4tjkae936Sh7T8OFYJMmMryDPksfOkfAYaFR0iVCBZVxAvYEX91P/ALSAP3e4TYBbZPhnSPnXNU7DK05m3OGhj/vUc/zNRMf/ACNDrLeXsjvATM+/Sh68aoNrDbmRIHYKdRGiZMpHdcCq2z8E43dSha5EkfME8avKxEoIKjcEQb90jj8a88KcZ2N/39ZrsMOlQphmVFsICik5Ym3Hh3VUw21XGwG+jCVoGXNNiRYHLwnWDVrZOIltBj6o1oZtFw9O4CoCbpAOkgE2MA3POiwO4nXYBgTGuuBV1jNqSU8O8geNSBaikZlZweRtPen1qutK1KkEKvrmi3npV9t52xLYjuURfnIgGrsaUVUipJPUyIYFJNllIPIXv3XqJ3Z8pgOZr6qAHp/uauvGRBSAoyJ4nw63KoMHggFfWCediJ86mHPW/wCJTfpBjuFVmISUzHAwT4g2Jr6H3Tn9jZnXL8zby0riGO2akHNnOlpE+kX99ds3LXOAwxmfok38LV6HA5A5NeJi4tSo3lH2jIWcEeiVlUHEHlICpKZ4SKhQQRWvtV6T93LSz/eKUkC8G0qMd5AIiosGqUJJtIBrTm+KSxfDAftEZnAOH+FSFf5wPga09na82AQP4VrT/mzf1VPvpjmzg3WwoLWtOVKEddRVII6qZIFtTQj2dvOssradw76QVlaVFshNwkR1og2nlVlF4CPncixIzg/KoF39R0e0WXP+Wr0UR8AK6Um9J2/ewF4rItA6NSQRKyIIN/qFRBBn1pv2euWkE6lCZ8YE++szkFR8poxgqzHzLCBWxVWmetHHandStEmUNpIDi0NkSCQSO4db5UQpeb2mDjw3xLK1DyU2PfKvSjxXUWMsFmxr1Kq0zV6DU7jVMGD6wV0jljMZreERpXjeGdGj03nrInymdPCpUrqRKqsHkWWQBT4/wleak/I1o4+71obBIPVOYQUyeOoVA9VCrmasLlG4oEFsKSSUBlbeYEEpTl6x1unTnmmoV4DDFKSsFPSZlSokHMbkm8BUmYjUWGtGg5UOLxzbYlxaUj7RHw40Q0JEHtYBsqIafWD2iArMLkTMfIgjNGkCr2Dw6mwc7qnORVAI15ePuHeSDxG+mEbKiklSjrlTrHeYHD4UF2nvm46FhCMraMhVBCipCgu50ywpBTF7xrMUbJ2i1W8ZcZvcwiYJWfs6fiNrX0mtcHvth1iSVJHMpVHqBY9xANc8bdWV9G0lalaAJEkx1blN1dW0z38aZtmbl4hwD9pdLaP4EGVnjdUkJ99cVK94dSmFfaGA7st/KQQQgggyD9IjSuQsbYVlQEZQEDrBQGlhoRF5rsm8mzG0bNeaTKWwjnJHWCiZOpm81yN/dhPabOdPEXnS1xx48vfR1JsGi03VYxs7ZbWDAgcROguJKTMxB05VacbQlJWCeYyk27uIApK2fs94gLAnIT1SZMi8RPGx7+FEMBvUoKyKQb6kW7pvroPSsmThTf8AjPrLrxHZo0bCflq3BRFxw6xvytWm1dkdMSpUlIE2iAY11kGOdqH4LaUOOciARe4JSER61ZTtIqWpQkRYSRYX1FxrU3VgdQlhpK7wSdnlrrBXVm0C48739avYTGpJjpPEEn4aVccc6pNuM21tx75499U0YuRClSOGkcuFCzkBsf39olBNwdpVxmwFrV1HlgTopJjyIkVVRgH24AKTHEKBmO4ifdRN3DLJloiINo1twGlRNZgrrlKk8lSDPlx76ZXNdQf0gKC73nuEWsxnSAqbQY8Y4WvXcNzv/JMfd+Zrh2IVcKSIANok2MxeO+u27jf+n4e+bqaxHE8K1cEv+Qn5fWZ+JP4APnAvtexZawCXB9R9o+UmfUSK12StLmHbNlJUhJEiQRAIN/WintAUkYTrpCh0iBcTBJgGIMmTQXYGKCsO2U6RbhoSNPKteY00liFrLmOfU20oti4iAAeYBsBwEnSqK9oOOodSltTTgSkiSAespQsfBOvf3VdddMGImLTpPeapFLpzStKZEDKk2vrJN7SKz8yW5cD7UweJUkAqSkINlTmKjCxmuNBmEJN7EEmyiW2C4f2dsKMqAgmIuCRpwqri8ESnrOuG0WIT8NT3mvN3EBLRSJhKiL31v86QtKKm8LlyqmKxEA1Oo0H23icqD4VB2MuqiJzG08m1W3VGxPQ68FAjT75FdIBrlGKwqFpUkBalFViCDKp63VBlN5t3C9MOzN83GkJRiWlOEAfSIKSSLxmST2oF7+VKXDAV1iqQCbjxmrcGlNHtAwv1ulR4tq/pmr7G+eEVo8PNKx8U0AG8ShZfMYUmpEUGa3mwpMB9ueWaD6GpMVvIy3ErzE8E31+VWUEyLkeYZobtXbbTAJWq4E5Rr58vOlXaO/KlCEFLKSO0o38Re+si2ovrFKGP24grhCnFrV9chIlUnspIkC5Gs+M1YYyesznJXSNGN3yfeMNDIg8Rqb/xdogjikfqI/YnXFddYvqbknT6pSo+saVC23iQQpZUlMwCVok24toJJFjewvTPgt3m3UhbmKS2CP7tOREealH4UQAICSYvq2RlBJJPflSDxtGcT42rMCwCvMg9UJyKBgFckKASQTBSQT4k86cX9gYRDDnQltbuRWRS3ErOaDESYBJ4gVz7dfGJRjcMlR+jKwTJgZjpM8M2Uk/lXEXuJw+c65sTYiMMjKkdY9pXEnl4D9aJVV/ebX+K3+NP516Nps/4rf8A1E/nXdZ3SVt42s2EfTMS2b1z3C7NWgDKsKA5fLnen7beLbVhnglxBJbUBC08j31zPB4m5TadD4RYQLkWj0qWUWKlMZqXXsO0FSeqdSZ1sdQLHhfwqjtHZKFKStMajNqSU38yRrcfnWYvGkZSQopMGSdCZny/33Vu6SJF9L6aaXve/wARUFVlo3GZge0qu7LkBaCRYAjSIk6iyoJibXFS/uhJH0oV3GeHEVOHSkdoG0jrSBqDIuBzq6EEg5kGRFp0AnxtpbwvRbIy9460ZVGzouHFKQbQYtw8/wBONUntjLTJQOJ42PKNcvl86tsuwoplSSPqq7+c2NjRDAsOXMC1iJgwOERBGmkW8KBd0FztKtsYIwi1IAzGPOa9x20MqriUqm+gnl6/74UVx2ylKHWbJBEnq5gOFxBI46+tB/3OgTBUNfrH4Hqxb4UisjHU3WMQQKEw4lKpASLakASLg+vj3123cJMbPw/3P6lVws7IKTKPE215ac/dHCu67ipjZ+HBt1T/AKlV6PCadR0mYc+rTvI9/MS2jCKLpSE5k9rSZtrbWlfdvFBxgKGhKouDxPEGKK+10J/dyswkdIjxmTp30pez9YbwcHqhK1doiRMG54a6U3EVqjcP8MbCKjXQDaW/uFZMKczHkjrepmBW2zt8sO/2FHvkRFZSp8TUCB1ljau1EIGUnM4RKW03WrWIHkbmAIJJgGqe7+0U9K41IzQFxM20PoY9aQN9duOMPK6N3PnCsxAiAoiE8ezlSNdALamlbd3bDjOID6TdJEzxBspJPeJ9ByqowErci2cK0+g3HKUd78aMuWYmB5Te1G2NppdbS42ZQoSD+fIg2IpacCTiVLUAqMuWR2Ym/jWRPxNRm19ksShgtmE6JU6Y0AMSeEieF9Rw7xRfD7sYxxR+iDbcCApQNp5Kkg63Ea0WZ2uEJKjokEwO7kOdQbG3k6LMFys9okWBnLmKQZJgk6GDrYC1xwysbY3MRysOklHs/KlSpaECTZIK7eJgA62AiOdDtvbMDDkKIygAlw9VUQJCUpt1rySPWmfD75IVMoWkiSZgwBqTewFrnnQT2mM/RtP5ZynIdLTcd3aHwpjwmOhXb5xOc17xXf2gUWbRlM9pXaJ1/wBkRwqshRUrrG/GSY1vJEEVHhMcACOsARcA63kzz4W7qvN7RTASEgCSTYzJtcgiw4CgeaNgu3yigqe8ruNI4JChpEmTylQOo1AHdNeYtDfTtwgAIKerAE+I5z8KkOKA7UA8yIMXgC9hfShuL2o2laSmTli0TJ5xprNq5EfVZELNtUM7wYYZE9GlIIWJyiLHMIgmSZi/51X2i80kp6RIJgBRgqiw5SSe4cqoYjaynDAS4pRObqpGb3D41WTsfHSCELCFEXcgKA8CR40+PAVXSxjtkBawJQxu2cqoQy2hI4EEkidTpGnKqjO3llaVFtKgnWB3+Ypp2bugh1xZecBCSJzJylXdlzSeUgiipw+GSmGmkyk2lPdyBIHdJ5+FaKToBInUN7i9h3GnhJYWlJFlZUpTPcbDgRNSp2Y2lYkRMiTbKbkAmIHgfUa0adwRWhKSOiSDYFIBJve3WjW4iPWvHcGCJIUb5oEqFiYmLRNuVSfEx+EyiZV/OJPg90GjdBKDAgRImb3kz7tKrYnDoFyArnwPKTfUWv8A7F9Tq8oPYkgyNTECLExNuIrxZ0WpJAUOCpPHiNLHTurFy8y/FvNOvC2yyviMhSBOWNTAUCTmVpbqmRInyESRpQtKJcSkIAspKiryCesdJF+RjlRnoG8pAWDEGDYwq54yTPAaW51FtNISQEBSiUqX2gAEpExmm5iLRqe+poxU1/M5sercmUkvEjNckJCgYsEzZUEX490VN+0qJy5QhQiYFrAXPFIJI9fAUMRtZvMUrCkEgqAX+ffUydutkjMo20Jkj+XWPK1qscbHtFG3eXNoYnMASAQeMjgYJnl5Tpyq4ztcOyyo5SBZYuCSJhRi16Wdp7QbWiUQDJBCQQCDe/D3caCr2qtIMKIBTlPeOE/Crpw2pKkzmpp1vZmLVkHSABxMgQZzX4HiNT50PxOGS+lSh1VmwnMEnhMxcRbNzpB2ZvApRShWZYB6sHrCREoPOm/Ye8IVlYWkggCyrXAjy51mfh2xm5QZVbpBWMwLzI+l6wUCABwMHMJBMkWJ8fGu4ezpajszDFfaKL8frK4ikPbC0ZktuIC0qTmE+STfUEA10ndJKRg2QjshMDyJ5Vr4PJqbcdpl4haEXvbCP/DuFnW9Y7+dq+dHtrKRKEylPL3fIV9D+2nDBezCFGB0qD6TxrhWxd20OpdlJJTlyzMRfhxrawBfeZkJBsRbla5VBIGpAMDz4UxbL3Zx9lttPIREzYKy8wlShm7hTTjd7EfsDmHUhKXMvR5RCUkH6+UcRyA1ojsjbuNxaQnD4cJskdKo9QRrqLnwms7ZH6BRNIGP8zGCGt1EOIWHcSos9UhRy5lKKc2kSIk28qXNmOowwWnMlaiskQmRlCTcL9OFoNrmuqbM3CbRfEKLypJi4QCoyeqO1J5+lc53t2CcDjEqRJbWo5Pszqk+E27qXSSCp7xMj7Wok+xNo4po9UZ0OG6CYExOZKrQY7vHnUTO8uZ1R0vznS2tVdpMyARpa/C/+/Ot2Nmt5ZOHVrllDnHXjbSOPGooF+Jqi4c7FdPYRkw+2UpTmJ0Fbs7VcJSpLgMajMBrBiJiwSB5q50vvLYaUEK6VJIsCkK5j6vnV1GDaEKkQoGCQQCBE91UFdZo1ho14DFrW4grbRl4kDu53kWHLQUw7USMRh3GjfMm33hce8CkTZpSkylea0DrA0ew204oh6gIBiHmGgUB8u6oXHiTlSkhRNuZoltTZJOKVlgIUcwVHO5HrNG8DsxtshaFArHH9KvqEiEg/ZO5RWkKxClgm+U299M+E3cw7afo4QqCJCROnGZrT97K+vBFTnaCMuvgDQsEbmGmB2Ek3ewRZQsKyFwntJ1j0tRoMoCYsBziT6mlxzaUdm/fWg2gvuHOSSfdQDKIxVjC2Mdw5gLCiTMH4wRQTEIbSoBLsJOgXlgnjE8ax1wqHXeg8AEQD3SZqiEtOKylBXGtzY89RSl1hCNIcaVIf6NPWSAFAq1I7kgdkGQRPlUTWNVmKY4E3IGvIGPSONGnMI2odRCkLRoSokH1OlDsTstwnPlnnHH5iuDiHlnuJOnDqfy5SENwmyV3PElVoHfVR9taM6ZzoCurIgWOk3km/GtnGVEyoZREECPyvPKq2JWCiFEwk2AsIHfwpwwilTCCsMVHMpMSkAZuHgIIPjQhLim1lKklQEakpEWkQBxsL0Uw+1M7cElASPE92tDsa6oGR9IYBlPCf4jEURvtAR3gbGJS+870bYECBnJQIyrMpzdkyBabk6XoW4yAEDLlOVQMEnMoE3vZNuA5d9Mrr6roU0qSiTIgydCSdBFA8c242ALLSDOUkkZo4Dja0i9dRvaLY7wU5iQJgf7j3VXcxFW9oNggKSB1rkBMZD/CDN0wAaqHBqJEAwSYUbDqxJnQQCJ5TVl3iGE9nFTi0rQnrJOvCfmPzoztPHqQ6lakqQ4IBSRqPsnQiOV6D7I2ctwKS0oSm4JlM+B4g94FWsTjMS3lDqSMnPQiQJ7x1gJHMVnYW9CvrLKaWzHRjeIOKbvIKbAHiOHp8K7JuigDBsgaZSfVRNcR2S428hRUnKYCoTcA90aEjlzrtW5OKDmAw6wICkfM1DhBWQ0O0pxPwCB/a3s51/Z5bZAKy4jUwIEzXEGt1sYwcq1duwhXAcVH6ov419HbzKjDlUwEkEnkOJ8K4xvTtlvpAErlQN/++lacthpmRQRvNt391sO2czsOrj63ZHgk6+fpRXBb1FCilRmVEIHVAgLUgXSOonsiIJsTxpcY2p31A9jBJSgJBUFEm2aYNxPeff41ENUucYjcd73VdlqAYgmSbqiSANAATQ/bjnSsHpAM1yDHEE5VAQCOBvfx1IFW13IyqdSmZ0Nzx5SAe7mBUb+0/ognPny2nwrmNxdEqvoLjWRXZECQNY5iimEAShKUggHmbiePnFQYZQI7o10g/OpkscTXmObGkzzVJGwmy8ClYKhkKjAJMT4STcVZwuzEBspVITMhPJUXI5TetcK2mbwQLwbVZWqRAFifSP0qLFhsscWJE1s9kJjLJIj9bc69Z2WgDikC8zHuqXCpXmkgxEDwq6pokX99veaBx5L/AA3HXVXSCThjmGVRjv4/rVoYdUSlY75H5V6p9pA6zqRrxBmNezNV0bwsZZbzrF7pTGaL2KiK0jDxHY+sooeSnDulM5Uq9RVdSVTJaX4pVPxrU73kJ6jfC2ZUEkcIA186HNbyPudUKQ2ogkQmRAF7km81dcWUfEwlwcnmGQ2T/GO4p/KseWUAdZA+8cvxpeDeKWrK66sSkGAqL63AjjHvqi9ssKUk2VmzZr3t2hB+NaQvmVDN3jg5mdT2gr7pBHurfAYItiEwJpHGDISCmBIkkAiIPz0qfDNYhCUwp2cpzQokCCYPKgUB7ygyEdp0INqGiUkxyqJ3ErTA6OT3GkVvbuKSElKlKH1pCbjmDE9/hVpre/ECSUIVyMkcecmuCV3gLk9oyYzrdtN+GtDlbJcPIA8BrVBe9wN3G1gyOyqdeNxV7C70Mq+s4D9pP5U9EQEyFzCLScoHjPE1sjAPNoK0hRVJyozaKIIzkDSOHO3ARV87TYcgpdAPfb4xU7RN8qkqnvptRHSLpB6wNhv+HJMvKJAJJTICzlBIgdZQlSgNLCTxNJ3ENJSSpagXInMlUhEyQnq8VCLkQADcKimBWzFa9IU9wr1zEoMIcOYDipM03NiHHFpOz2FtqWlxScoJUcnVEhEADNfrFSRxOUG1VMPiU52kBBUBIyhMlQzEoRAjMVElau/KBGUQxY8MLGUAhGacuWOAElQOuoqq5gUNJ6ZhSkOITbqzcykgSSZgqAOtibRVNViT01vGA4fEpTkYwisqSYUUQDMXTYqVlBWmYN1WtYBttbHLi3OlU41nPUKsOUoQgKBCJ1myZJEdQDjazsjfRxxxpGKL2cJWhC2j18rgTmgkHMRlSbwQR2jpT5g2lrQFsbQUUgpzdKlKhACQUqBhSSYJk3v6zVQD+H++sqHBH4hfp9JzXYeP6IBmMqUpBObipUFRJiDFkiJEJEE13DcAp/d2Hy6ZTH4lfOue7Xdw5bUjaCsO6jLZbKC2rPJuFkhIERYTJmdL9I3L2aMPgMO0nNCWxGcQqDKgFCBcAwbCjiQay9xc1hApFf8AesNKSCIIkHhSXtL2RYB4zkcReYQ4QJ7gZjwp1rK0kA9ZlBqIjfsZwI0L/wD1P/rXjvsXwCten5f3vD0p8rKXQviHW3mIbfsW2eOD3/U/StlexvAER9KB3OR/TT1WV3LXxO1t5igx7LcGkAAOGOa/0qVHs1wgmzhnmv8ASmqspPd8XXSIlCLKfZ5hBolX4v0qQ7iYbhnH835imKsphjQdo1mKWK9m2HcsXcSkfYdy/BNUx7HcD9Yvq71OlR5WJFqeaym0jxO1GJbfsjwAAGVwwIuv9K2a9lGCSjo/pSkaSvs8bHLanKsoaF8Q628xQc9l2DUACHLT9eNfAV6j2XYIGcq7gg9bWSDy5gU3Vldy18Q628xVe9m+EVM9JeNF8tOHdWOezXBnVK9CO1zEHhTVWV3LXxO1t5ik97McGoQQ5aPr8tOFb/8A83wkz9JpHb9eFNVZXctfE7W3mJavZHgDl6qxlMiFDw5XqJv2OYBKcoDoEz/ed8wercU81ldoXxO1t5iQr2P4ExZ2wFs/LjprWifY1gB/jHxc/SnqsrtC+J3MbzEIexXZ97PX/wDk+FrVqn2JbPCsw6cH/m/pT/WUdI8TtbeYlM+yfCo7LuKHd00j0KTVxHs5w0QS6r7yh8kimmsrtC+J2tvMVHPZngzqlf4v0qBXspwZt9LHLpP0pyrK7QviDW3mJeG9kuDbWFpLwKbj6TQ+lYfZRhYUA5iUhRkgOgXvp1ZTqdI1p0rKAxqDdTg7DvFHY3suwWHc6QJcdVw6ZwrAvPZNje95purKymAA6QEk9Z//2Q=="/>
          <p:cNvSpPr>
            <a:spLocks noChangeAspect="1" noChangeArrowheads="1"/>
          </p:cNvSpPr>
          <p:nvPr/>
        </p:nvSpPr>
        <p:spPr bwMode="auto">
          <a:xfrm>
            <a:off x="84138" y="-85725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AutoShape 44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AutoShape 46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AutoShape 48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4-09-14 at 8.48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2773824" cy="3352800"/>
          </a:xfrm>
          <a:prstGeom prst="rect">
            <a:avLst/>
          </a:prstGeom>
        </p:spPr>
      </p:pic>
      <p:pic>
        <p:nvPicPr>
          <p:cNvPr id="3" name="Picture 2" descr="Screen Shot 2014-09-14 at 8.49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76600"/>
            <a:ext cx="2768559" cy="3352799"/>
          </a:xfrm>
          <a:prstGeom prst="rect">
            <a:avLst/>
          </a:prstGeom>
        </p:spPr>
      </p:pic>
      <p:pic>
        <p:nvPicPr>
          <p:cNvPr id="4" name="Picture 3" descr="Screen Shot 2014-09-14 at 8.50.0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76600"/>
            <a:ext cx="2667000" cy="33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4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14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6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8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0" descr="data:image/jpeg;base64,/9j/4AAQSkZJRgABAQAAAQABAAD/2wCEAAkGBhQSEBUUEhQVFRUWFxgXGRgVGBgcFxgaFxoYGBgaFxgYHSYfGBojGhcVIC8gIygpLCwsGh4xNTAqNSYrLCkBCQoKDgwOGg8PGiwkHyQsLCwyLCosKSwpKiwsLykpKiksKSkpLCwsLCwsLCkpKSksLCksLCkpLCwsKSwsLCwpKf/AABEIARMAtwMBIgACEQEDEQH/xAAbAAABBQEBAAAAAAAAAAAAAAAFAAEDBAYCB//EAEcQAAIBAgQDBQcCAggEAwkAAAECEQADBBIhMQVBURMiYXGBBjKRobHB8ELRFCMHFSRSYoKS4TNyovEWQ9I0NVNjc4OTsuL/xAAaAQACAwEBAAAAAAAAAAAAAAAAAwECBAUG/8QALBEAAgICAQMDBAIBBQAAAAAAAAECEQMhEgQxQSIycRMzUWEjsfEUkaHR8P/aAAwDAQACEQMRAD8A9qpi1OaB8RwuLN4m3cTs8pAUyIJA7xgSxDKTuNGI0iTmLByfz1pBvz4UFx3Dr7lmW4V7lrKA7AFlYm5MDQFYXaosXgcSc/ZtGexcUTdYZLjuSrCEPugqJ8NoooA/NNmofdtXmsFVZUfs8oOrd6N8/wD/ACY31qhe4fiC/dfKC1sqC7HKqsTdU6d/MpABnu6f3dQA9m0p8wrOW+HYzJbBuKHW1aUsGJHaqVNy63dHaBgCMpjn/ekXvZ/CXrauL75yWBXvFgFyqIEqDuCeckyMuwmgChf89DThqA3MBfgSxOhzRdZczENDAhTkAkd3wH93VYbC4lQMxDkXi5PaEZkysMsZNBMHLqPGigDwelmoA2BxHe7+9xmgXGBykXAgBynLBZD/AJY8+24ZfBJFwkZ0JU3Gl0Cd9QSO4TcgzzAI0B0KAOFqVZnBcHxecm9fLLkEdm5U5h2RBMpEdwrOkhmJBzQpTh+HurYK3Gm534IJ5zlkmSDEbT4VFAEcwp5/PhQKxgMSDZm5qoGc52IJ7RC3dI70oHXU6ZgfKC/wbEkd26Qf4e+v/FeBeYp2LRl2VQ0nx2OlFAaTMKWas5ieF4ttBey97Vg5H8vKoCKpUjMrAtmPvRB0YgT4nC4o2wFZM+W4GIZwoZmOVlkEwBPdM9PGigDoNZ72+WcBd/yn4MKK8ItXVtAX3DuN2URImBPVoGpAGs6CgX9JQP8AAGP79ufjTsC/kj8lMntZ5UKVODGvTyP1q7xxQMTdAAADsAAAAADpAFemvaRyK0UaVKlViD36aVI01eO5HcHpU1KjkFDikPz5U1KjkQPS/PrTUqORND0gKalRyChxS/PrTUqOQD/n0pR+fCmpUcgoc0jTUjRyChU80001HIKOqyf9Jbf2HzuJ9/2rVTWU/pKb+wx/8xI+Z+gp/TS/lj8i8q9DPL1Pr57VdxuOZyzPbRWuDNmCsCZOpEtGpB1iq+EwrXHVF3YgeXj5DejGP/n4csmZuwfLDLlItv7o0ZvdK+mevSSaUkcqK0AaVKlTih76aakaU14ujuipCmpUUB1SpqeatQCpUxNBeOcaFpCQdfMVSTUe5aMXJ0gpiMYqe8wA8SKFX/ai0Jh5joK89xPGGvNLe70M6/7VsODeziZAbh1IBhfzxpcXKb0NljUO5o8BxFbokdJq3Wf4PgWtXiBJQzE7iCNPHlrWgpyi13FOvAqVKlU0VGpUjTVWgFSpUqEgIMXicgmGiNwJA8xM/Ksl7ZY8XOHuHgOHtxGzTBBWddi2nKK1WLwhfQXHQHksfWJFYX254N2WGUhQqrcH6iWJYHVidOXIVp6ZfzR+RGZtJ/gyXDMJ2t5LeYrnYLIExPhI09ae1hVK3Tmb+WARp70sF1103nnXHDsX2V63cicjq0dYMmp7l1EW6EYv2kAaEQoYPLT+rRRpPPWvSu7OaqooUqVKnCz3w01OaavH0d0VKlSooBTSmmpmWaCSjxHFKqmSR4jb615zx3jGfMM0idNQdPr862PGDZDFMrXbm+VToOmZhoPrQX/w7nksqW5PLvN/qP7VX/S5Mm3oZHPCBkuH2izgagTuNwOpjWvRuH49VZEuAiACrcjuOWhoFf8AZ1LYBQkNMA89at8MxrWkAK50DFpM5k01gdN9K1w6NwjaexMuqUpbRq8GczEghhPKYGkRJ3Ooq9WTtY9sxZWcArJzDL3tPdHTbetLhsUH8DzB+3UVWeNx2yFNMsUqalSyw9R3rQI1mPAn7V3SooAKqOl2FN1kbcMpIHqTI86tWcSUSCGYgsSNJVZJGYnTapsVg1f3y0DWJgfKht0clTKse7qCyjcueQ+etUaoXXEMJdDTHIxWT/pMQ/wakbC6s/6WH1IowMbqCQVh8x0PdXLGpH3rPe1mLz4C4hMlHBnwDafUU/p5JZY/JXI3wdmAsNDqYB1GhEg6jcUa9oMIqB5REPbMLWSO9bUurZspI0YKNdZmglm5DAwDGsGYPnGtXsZxRnDB7axcY3F97usx7zW9dAxGo1HdHSa9FKMnJNHMi0otA6lT01PFnvhpqc01eQo7oqVKlU0SKh3HeImzalffZgiz1PP0AJ9KIVm+McOuveJnMqqWRT6CBGzTm1q+NK9lZX4OcFhmjs1lnJJdz1OpZvzwq4PZ1iIa8x1GwHLlV3B2FsWRmIECWZiN+cms9jeKvimyW5WzMTqGfqeoXw51qi5Tfp7CWlFbKeHxAGIugsCqMUXNvpz+M1dxBRtVidtOfn4b11huEW10Cj1rnG8PX9Hd8q02JolXhbO02z3VI0YnU9BPSrP8SVHfVkI5wapWuKXlAUMoVRyUffrRPh+ObICzF+oMfKBWXLkcWoy8j4Q5K0dDi/d0dT/zDXz0ohg8VmC5veInTbr9Nahxd1WHuZuYmBH3oPwwt/FELsxzsOWgK6DkNR8KXKNq0i6dPbNPSpU00kuORVXFWSxIAiRv1PL4b1ZoXxzGlEITMX3hTEAbljGgHzqGVm6VnWLw4RAgkISS8AmR0MDmSKy3tretnD3GnM5yqCuigZgdRuTHWiuGwBKorNczMoa53mgBtQoE6EkRVL20wAXA3GIUMSm36VDDKo+Unzq2D7sfkRJ3Fs88wuHNx1Rd2IA9ftRjiJ7fD5kJYYdsvukRaue4PRlb/VQWyDIC6EkAQY3035URxfDDbRytwtkYLcEEAEk6g/qGg1r0c2rWzBHswXSpUq0Cj3w0wqG5dBkDca+VAvaTiN0YZuxJVsyoWESgZjLa+Ea+NeP57O6nbo0dRjEKWKhhmAkrOoB2JFeUcOxWLvLlOKfIJaQSG06Hc7bVpPYq0bd5gzi6XklzqwI2EkzrI0ioU03Q2WNxVs1HGscbVlmXVtlB6n9hr6VjV409u6VQ9oXUMzMSdY+m+ngK1vFrVu8BbuEiDIidxp671jV4YbV51eNNARsVZTqPj8q6PTLHOLi+5iySknaDN/hrYkJnuNkAEIfdkaEHqZ+9XLGCyaCo+H4iEUHUQNuRjf41fzKf1ehpvt0U1LZCUiq14zV8lap4pgNBv+9TFhIC8XxJVRA1Zo+AnWl7I8VbM4f3S0AnqJkVzfHa3AuypP8AmOsx5QRRHhWCQls8hCAcoJgsZB05bb0rqYQq33LYcji68BPiNkx3RMnQeNWeD8M7OWb3j8h+9VGU2xqc1sHRua/3Z6jbWr68SAEtED9UgD51j+s64s0vGm+SL1UOIY3s9SdOfpr8YBqPA8WN1m7pFsbPyJ8J1I9KHccxwykGARufI/nyHOlTnS0KyS4qw9ZxAb88/wBq5xrIFm4QFkb7HpPWsvwnjBKKF1YZoE66KSB8yPSrX9ZG9h3/AIpUQFoykz3dx5yIAHjVI5bVeS2OSnHk+xf4jiQUzowJU7jWRI+hj51m/bHHB8G+sx2fzMiu+L8YVIVFhUUd2YABmRp4Gsjj8bmsupO7ofhm+kir9PPlniv2jFmzrlxiClojxTFXyqC6e6wzrGXviT3mjcyW1P2obRbjlkqmGkf+QBuNDncwY2MMD616uVckZVdME0qVKmlD1N+MZG3nNPqToB5/sKDcf4z/AGW4oPvmOu/3j61b4hw7MZXrp4fgj40Mxfs6x3Og70ep39B868EpNS2dOE5KXbQC4O1sf8QHb3Q0TpWu4Vbtm4rwtvs1zLlmCZIEknlz050Mt+zpk6HUH6iPl9Knu4S4qZBsB4Dby8Kc8tbiaJ9UnHsPxTjsXRlMAttyBJUkfIj/ADeVcYTiHaKknM2UDbXr8QT8G8KrLwouxJEHSZ6yfTbmKccFYNMkNJIPLXn56fOoxZnCXI5rlK7LGE4qUvG3PdOw5bxv6fAiieIxwXU6RB+Mj9qzl7hN0tObrrO0iPpHlFLEcJvE6sZEGCSRpqefht41tXXa7ERkzS/1irKShJbX3ROm4571RxHFgSYIE6E8xBMken0NBsBhbyyM0E7k9dj96sWOBd6WMgfeJ+xjzpL6yabofOqXDuSY3iSqyKvIAmDoJ5ba65Pn5VZwXF3aC3Vj4KsvHwkVLb4LbYDSd1M/4dasDAACAOcek/7Cs8ss57YvjK7LOG4t3iDGVlM9IOo+TEegqbDXbKOGaWIjLm1C+8WygaTpVT+regBifkdPlXC4IgblhuBp8PhPxqvOQ5TnHSLGM9oWBzRKggEcu9l+zVnuNcRZlMT3pPjyP2B8xRu3wcQAx8xOpzQdvMClb4OGyzuIMR46z10+tUk2KnGc9MznCr1xCXAgyd/FQPvRA8TuXGXPkOTaARBHutqTOhHxovd4YuqzyA9AT+elUL+CyksonkdPvz2PxHSopoVwlFUgH/BswOaYAiOugP8A6vgKr47CZbLFt4U+uYj7zWku4YJlEkkb+OaR9c3xFCeOWj2Dn+7A+LAmPAaCtHTfej8oT9Li7AHDsOLl1EYkKzAEjUidJA51ZvcJ7M3Q8yiq6FYyurMArA9CDPyqtw68EuozTCsCY306TVlOKj+Hay0sRAtt/dUsGdT4aAjoZ617GXJSVF1VbB1KlSpws9cvW4+Onpr9aq4vFKpA2k5Z6d1jr4aHXwNEsVA19Pz40MucNR2DaRPeGveESeepmK8HOkzq0y1hyrAFSQGgjxBAj7fGpFsgz3dt/X8FUcQctsopyjdSsAgcxHXRtfI1JgWZVILZjOo/xGNyNxEfgpV29FrXYmGHG2+w+B/aoLuFkER118CJ+oHzq6i5QD4fCND9a6RgRI3HX82q8Vfcq4pgd8OY0HT1ifz1qWzhuZ5j4wOnlU2JxgUnTlMekft8q4t4kGD000+v51FDkkxfGNnBtDLtMag+n12pHDSoHPSfMg/euLjQYnTfy5x9akw18d7XkD6jb7fCrKmTaTo5tW4YgnQak+YqykQDyOb476/Oondd9NTzPhUylfKNYG0+fXWPWrU0u2/+ARJiAy2yQNYmYmJ8OdWLVjQSIbLr51zaxfd1Mma6N+SBPh8j+1Om41xHWuNUDmFs4g5cmcAhjzG0D5/WpbOKPaZBbIA1zRv69ZFAuM3lV2CqFJPeK5VJn3c3M76CrnAmu5WUnOIEEsSTvuDseUisi7i31MHPilZRxvEWF48gGg/VT6gj1q7h8doAdR7vmTuT4RFQ3eHaszTqfXTp4/uapYu3tE9D9ifJo+fSqKTbMTcoW2Xb92XJnWdPQq4+R+VAuLYk9hcG4b6Zp+pFSWrzEK2skknwO/3I8qEYotkua6QBHkQPsa19K7yx+V/ZmeVtoj4HhVuYi2jiVJ1HWATHrEetTJde8lzuIwVZkC2nZjMNRsSIBXWdxQ6zdKsGUkMpBBG4I2Iq/icdcCQUS2LqgkqkG4ubQz0zL+mNR5V7Gabla/Q5PQOpUqVOFnqXEcfynX9vwVFZxMgR5+OsnT5Ca64jwws88zr5bfepMDgAp1MmI89Nv9q8BOPJ7Oh6uRBi+G9owMsCCdR0/wC3IVcwnCVRs2uuu50EjTfkKY4qDoOnl+QYq0t3NzjSden7xRCCsYqIsXoPWR8Z5VHaudmoLDUsFAkcwJPpJ05zXbXt4MwZ6x46cuR6b1ISCBprrExoYIMHxFMik5bLKrtg3iU54iZBiPl+ctKrshA2InqB8J+MUQxBkTJ0/NKFYzFDLBzDXQMIB+J59anhFW/8CJ97R1aLM0DvcxoB0567a1WXHsGORSQDqTtGutNbxIV1JLA7grHlJzb+lQ3rzjuZWCOwjujUyNNPGhwqq0Km9JdmXVu3GOa2oPh8J+1dXb7LoQZ0/f6RVXFg22CqYcdDz6fSp8OhUZ31J5k6+VJaptLv5/H+wNSi6b/6CVq0VWZB1UEAyRoByqVMX3oOkfPl9ATQlLkSZmYkDl8OVX0CkgmT4Afn5FMpypIcp+KKuP4CLpJBjMCC2hk+AnQb/GiHD8ElhSomYG500HIbAacqtLAI1G0wImN/OOdDMVxAdoV8AR9CPnUtcFbKuMYPl5LmJs5wY0by0ms1i0bMuYQQw9YOvpE61obuLYWxkjOYPulhyJzRt05+VJTbbTTNqyg7lRGsdPd+NVr02iMkFk7MH2cKMkqOnrP7x86De0HDQlh2592f8xEfOaNWb4GkwpO/QBifppQf2oxgew2hksjHw1gA+h+dT0n34/KFNRozOCwpuOqLuxA8upPgN/Si+O/n4dmXMeweO8ACLb6BRBM5WUdIzUEWOcxzjep+JYUWrz2wxbIxWSImDBMSa9vJXJCk6RWpUqVNKHreKMEATt8udcpMEHnLaeH/AGFNjb2gMEEagnmBv96p37+UhpjNH+kjn5EV4OTp2dNvdsI27a7Hn/uT9vjFK5ehZjfU9PhUGGug+fux6j/arq8PcjVRHnGg151MU5LSJW1oG37qghjueQ0PTf7/APaquKxhRTpPUZTPy/aiV7g57xKqzaDedhpoPIfHlQnFdoiujrlDkAsBrDEVaWOtleLdg29ie3bs1bKTqSToFG5jl96p45FBy2rpugEGNSoiJkjQzG1LF4FVBJaZ1IbYx5dNabAcSNtMqLpmmZ1MQVG22tWg4tFYQbIb2PuuuS5lCRIhO907p3B0q4mL7qLN4ssZZygCNvMedPhuM2muntF7xliS0gBQTt6Vzgfam05YLYzanWQPHppp40xqTXyWnLHF+p7CxvKQnaFWZgAcs6akhieRFQYe6qk5llRsYlmjoOVC7Xtja1C2JymJZx/6datWvbUZtLSf6/8Aao4+qwjPE9rYQGMLQDbjXSBBI8T4GrlgFSQd9NOW+x60M/8AE6iD2ZPhm067x5/CuP6/zvrbVREe/wD7a/Cp4fnZM8kJVRoFuAMX1JIiAY6eo2FZjEMz3Dl3089yBIG2pPw8anxGODJHLqG1HQ67VFZ0fNvMSTvA6nTrOp661jzSuVWZM83NpN9ggqk2crAnvax+rWQPIkLPgTyNOmZCCB3o76LylgAqnZVIg6RqvQU9m8ezbImdgNFJic8KRr5n0NMl0AZyjuwVQQkbmZ58iVk+lWjGTjryWUNKigltu9IJEsSPXbTy+tUuL22OHeQYBDEyN5G/7VqexBV4J0POJBInKY6ZhQX2ktAYe5Ejb6gfvU9LrPFftf2UeKtmNAnw8av8Uu27l27cVn77FgpQDcz3jmPU0PVo1+uo9QavcbQDE3VVQoV2AAAAABIGgr27XqQrwUaVKlTSp6o4zD49PEajn95qqMJnkRkCiCw90agg/P5jeiVxdSPn4Tr6xrVEXMzQvuK0Qf1NGvmB+b14rHi+o7fY6nHl3CmBtqiwukczq7dSKmvYsGd+UGhyX4MmSdQZP5Aqx2sLmjTmNq6CSWkX7EN66syCDsTE/tUf8TIgtzOj6rHxkb8qWJuhu6EAk6kHzO53GhqtJkoYAAEyY0+8zUklTHcMW6vd7pEkppDae8jfm/rQH+DyiPP7VoroMBdv0qc2zcyJ1K7fGoMTZDKHGhBysOjDf7fLxrNkxpLki8KRgeNOUuEDmn1JmpLFo27Micx1EfIaedc8fX+eog+6PmTVxUi0SDKrq0+OkCleEcTPf1pFc4UkRAie8QNjT/wZtz3pA1/JFaL2WxICkXIytIIiY56US45asi2o7MOx5hY5aSeflrVkpNpJHa6eUVhQAwXDHuHRZ00151ZThr2LmW54bHTaYJ/Odang+FFnDqzjvRMHlOw+QrrjGBDDPz0B/PCtMsK7ISun5XJAW5h4j/Edx8z4CusYMikqhuNpCyRpOp03AFRY7NZuohaQ0RGpEkcvganvYoqdZ0G/PTppIbw51zsuNY5XQhxik5HONv5FzDuBSMzchrqVHgfjuNagW7lmGJJDsUMAgqMwKxBUe711jpUV8h7bA6lpymYBywwb5Gee9DrV3vidZhSOYMgfCJM+NISOfPJUjQYTGC4G7yljlkAiQQIiB0A1PU+FVvaZ/wCzPGolV9ZEfIE1YwzqxDz7oIHKS2p8dxPpQz2pUm0pHuowB8Sy03oo8uohb8mmL9OzMKY8fOY9YiivFLtw5nuWUU3CQWAMhpBIAzkK3hE6+NDLSksoG5IA85EUY4woZGc22s3O0AdNcjsQ0vbkSDIMjUd4V7SXuRSPtYFpUqVOKHq3Er+RWbw+esfODQ/DNA1BEACRr4kt5jT4Vb4+P5XhmE/EULGIKyo2PxivLYVUTroIWHLDMeZ/Iq5btCJMkRlI8zuOlQYQKe6G7zd7X3RHKTt5+nIVaZsqmIJEctNTFOJKuMt/zFyzA18jp+1NiLirbm7b1PdCjc6gg6e6J0gzOkAa1FdvEldBqzHQctY+hp7dt2VSNQGkyRyOmnOgAbixDMjNABHQGDvy5CBA/algnmREBhP+Yaff5DpVbEYv+aSRmmfDerGEaSmuupjoJneqyVpkruZX2hWLq7DuD6mqGGd2hWMidB1I09TRf2gwgN2eQEDzBn71Y9mktBznEkDuzMCNSdOcViir0jBkwynmf4DXs/wuEllP29auYDigtSj6iSV8PjQ8YopmVSQmYkCZ0nQAnwJoTjHLMSOfIfCK1/UUVSOjOUY41GOzW4ni6XFhe9PTb1q7eabBmdufPTlQHhgFm0oYatEkzAk84+FF8Tiw7i2usEZoGm1PbTqicLqLbKD8LXuORJlTr1kTVXH3feAzb5dAC0DU7a5eulH8bCqB4r9RWdxUdvcGu528fwVj6tWZpwuLoE3b0SoBMEka6jNJnoTpy38dRVO/aYMCojMNPIwR5wflRcYWSAeW5J5CNydwNd+tXGwyFZJnLMRoYnUeWtc/FjyTbUUcd4ZTA+Fwzm4FBOUTAHpOb6R4VL7W3GFu0kwGLMQOZEak8zqaNpw0KCRMQABrz0gn4UD9r7KqtrUzmYa9IE/OK2dDBrqIqSNGPE4RZnEUkgDc6COvL5xRHG8KZUY9oH7NsjAZu4ST10ju/mtVcHhGuE5CJUF9SBookkTvAE6Vcv3711VDBFDBrkwqhwhaSTziG08AOleqm5clTJilWwXSp6anCz13iFntFZNiRAPnt5f7VnbiyZJ15+BGhHga1DDUz+c6GY3Cd4toFnv6ag6d7yP5vXkenn4Z2CTBYfMSoBiIJlQPMT5VNiXAQ5RECdSDOU7iPKqOHtRsY8dKv2gFjvTmE7HptHpWsAbcBCIfD6j/AHpJlAAYt3gU05TEH0NXb7yIkQQBBB05z6ChuLGwK7bxzmgAbxS3/MPx+OtEOG2dzp3BkBHMnUk+QiqxV7zhQqiZMRsP7zHwB/CaOLhgqBVGi6eJPMmk5p8Yl4RtgxLYzMCAdzHw+cCqXGeDEurWQMrrBOwUjeTymuuJM1vEZl2yiR4a/Oj3Cb2ZO711Hjz8jWTG3D1I2845IcGUOH+z6BAGOYgatGhMzoTqanbg1sQ3u5fAcqLrZ8/X7UM9oCVtEDc90eA51KVvZaeTjEs4e5YKw1wN4FhHwqfPYB0ynxB006kVleD8G7ssNZ6UVHBU5LHWPvXR+lGK0zm/Ub7nOMxqXJFvYQSZMbjafWq721NxiBJ3n767jxqxiMMFQ93TQaeNC7zO10kMyQRlBA25j3dfKaydRqqFzlSJrgU9CfHnI51EmAbTMAveIMRqoBJOnSABUeNwbwQR3jEEbGPpoRpygVP3mUaQTp5HSZ/1NSsfUTxpqPkxKVvaJ7PdcECENsgxtKnr1k70L9rWDYdWjvdoCfDMCAvwANEmtksFE5R8+Xrz+ND/AGptEYU6aB015A6/PX5UzpsjnnhfwX20ZzhGKFu/bdvdDAN/yt3W+RNE+JY9DYZAZNpzZtxztnKSx9bR/wDyUBq7xHCoi2Smb+ZbDnMRoZYQIG3dJr084xc1YmMnRSpqVKniz3FsLqPzpXJwWvp9KvRTx+fCvHKKR2qATcLymRoD/p8fFfmPKplw76Ry3O4jwiixobieMqt3skQ3LkSwUgBQdi7HYnkBJrTCTZDRTuYd4HvGDyBnxj1qqvDHaNh4jvN8JgesUVwvFVe41trZS6FzZXKnMvVWBIInQ9KfhfG0vZ1UZXtsVZGiQQY5aQetWbddiNEWF4QEBCiJ3O5J8T+CrS4ERS4dxPtS3cZMrFe8RqVJBiDtVztBtpMTE61nlFt7GRdAbGcFDNPhT4fhWSY50ZfnpOm1AB7WrldzZuhLblHaUOUrAJIDTlEzPSpjByWirkouwstiquO4bnGtXb2KVbbXD7qqWJ8AJqPh/EVv2luJ7rgHxE7gxzB09KjjSss53oq4bhmUVa/g6rYTjyPfewQUuW40JHeBAOZSNxqKlTiZLunZNKR+pYaQCMuvTrTXz7Mpo5v8NzD4VWfgykQRznx+NNh/ahXsdsLTwTlVJXO5DFSFE7yD6Crd/iwSybjow1UZJUsSxCqAQYkkjnVJQbe0RplT+phAB5a8z+GpP6oEkxvP01qXC8WLXDba06NlzSSpUgmNCPn/AL0R/PrS3joFCLBdvhCjl/2ms7/SLhcuDWNu0WfUNv6xW2FZj+kdowDeL2x/1A/Y07popZYv9lckUoM8pq5j8YtxbQUNNu2EMxrBZpEH/F8qqBo1G4q9x3/2q8BoBcYACAAATAAG1emfuRy12KFKlSphU99p/wA+dMTpT15E7gjt+dKzfBP5eMxKXNGe52qk/qRgIg84IiOVaPl+dKgxeCS6MtxFcbwwBHPrV4ypNPyVaAPFyLuNw4t6myLjXCP0hgAqk9SRt61BewDENiMPBvW7l3QHS4nauWQ+PNT1860mGwCIuVEULroAANfCusNg0T3FCzvlAH0pn1a0ivH8gPgfFAcPevroM15xmERDEwwqthsa63rZbKxVLNpjJmXzMfkoJrSjCLDDKIacwjQ5ozSOc6zUa8MtgRkXkdhuohTtyFH1I29dw4v8lXg/FmvS2XKmhU6yQZ3B8Muu2p6TWYw+HW7axoN8ovbXiRKZTEEZgRJBiIkVtLGARJyKozSSABrO89ZqJeD2gZ7NAeoVf2ojkUbpA42A14g96xYRQq3HC3XRiQMqR3dATq+XTmAaXs5cNjEXcNcyrP8AOQBpADnvKCQDo31rQHh9vPmyLm6wJ+MTXN3h9tmzFFLdcon4xNDyKmq0/wCw47QCxvDe3uXjbYLet3A1tuh7K1Kt/hbY/wC1WfZ/ifbNcZlKMCqurfpZVAInmPHxotZ4fbUkqgU9QAPpXRwymZUHMBOg16T1qryWqYcfJhPZ4vZsriI7W0M4ddC9odo/et9Qd2G/wrU8Qx2Hv4YZmDWrpVZBiCx7pn9JDAeRq8nDbaggIoB3GUQfMRFcrwq0AQLagEyQFEc/CrzyqTtrZEYcVQG4b2tjErZe4L1soSjEDtECkAByNwQdzWmqphOF2rc9nbVNZ7qgc+cCrVKnLk7LRVIQrK/0lWpwJP8AduIfnl+9aqsv/SQD/ANBHvpPiJ2HrFX6f7sfkrk9rPMMHh2d1VQCxIABiCTsNdNav8Ta93nuLb75IZ0Fs6zJBZJCtptpsah4CP7VZ/8AqofQMCT8KulTat4oXO6bsKiyJYi6HzQOQAOvjpvXoJv1HMj7QHSpUq0Cz34/nzpUqDccw1xnVgwW2AJObLkbODn6E5e6J6+NeSirdHbbovW8cGdkAJA0LR3ZESu8yJ6fSsc9xFbGBr1xHS43ZAXHzDugqFXN3tTtBrR+zuGi1m5uWc6ndyWG/gQKrcFwN1L99rttQt24bgIaSJAEHQdN60RkoWLaboG4hrrfwJvZluOzC4FZgGhJGYAxuJ9a0HH7f9jumSCttmBBIIKqSCCDVL2gwN571hrVtWFpmYy+Wcy5YEKY86muG/eBtvaW3bdGViHzNqpAgZRG8+gobVxf/u5C8o64Hhw2DQMScyKTLGSSoJMzM0IxWCZuH28jutxuyh87Zsz5ZkzrJNXsEuKs2hZ7JDlGUXc/dgaBikZpjWJjxqbHYC4ti3btIGytbOrZdLZXwOpAo5VK/wB2SloisceL4IOCBdYdmB0u6hpH+Ehm8hU3sgv9ltsSxLIrEsSSSQCTJNUU4DcS7cuKJVgXS2SAFuOMtw5o20/6jRL2Zw1y1YS3dUKUULIMgwIkaCKMnHj6fyEbvZSxWJOIxrYeWFu0qs4UkF2fUAka5QOXM1bXhLW7qm0zdmQwdCSVkgZWE6j9Wm1Nj+FOuI/ibADMVCXEJy5gNmVoMMIjXQjyp1/iLl1XZRbRQwyZpZiwWCSO6NiI13nwqG9el6olfszz3Lavi1a86MlxuyAuvmHcBUKubvd47QavcYu3DwvtLkpeVEJKkqQ2ZQ3unodRXI4BduPfLqLbPc7W06vJRgsAHQSDGvgan4nZxV7BtZa0guNAlXOSAQZ92eW1Nco8kUSdM64Xbtvdm093NbAzZmu5WzhhBW4f8IM0Me5bTE4pbjXYV0yANegZkUkSphRmNHMPcxGZZsIuwZhcLHKOUZBzJ58zVGzhMQt/EObKMt4qYNyCMqhNe5rMVVS73/YNdhvafDm1gZFx5RkytmYNDPBkgydDGvSpeHoMXlZWItWyQFVmDGDH8yDIGmieMnpTcYwuJv4U2+zQMzhvf0VVfMBOWWMACdKbF8Iuqy4jDKEvEgXVLdxx/i01boRFQmuNXvYbu/g0ttIAH5tWY/pKA/gDO/aJHnJ+01ocFedlBdAjcwDI9DA+lZz+kxR/A/8A3Uj/AKvsTVMH3Y/JbJ7GeXLHPbnFX+J8OS0zqO0lXKgsAFeDDERtEg+tUUAkSYHMgSR5CR9aKcYxdq4zuty6czllVlAC5iJ1DnkOQr0UnUkcte0E0qVKmlD36uHQEEEAgjUHbnyruKR/PhXkDtlVsXbQ5SyrGXQ/42yr8SIFP/Hp3hnXulUOuzNlyqehOZY8x1qPFcKV2LEsCez92P8AynNxIkH9RPnXA4OAXOdyXZXMlfeTswre7y7NdNtDpUgP/XdnU9qkDczoN9z6HyqSzxS27FVuIWAkgHUaTqPIj41WHs7b747wz2zaYgicpmdY1OpMmYkxE0n9nrZvXL3ez3Vysc2kZVWAI00Ua770AT/1vZkfzE7wzLB3UiQwjlBBnxHUU44taOWLid+Suo70ELpO+pA9R1qGxwJEChSwCC6qiQQFukFgJEwCBHSOdQt7LWiLanMVtjKFkAEdpbuQcoH6raHSNjO5kAv3uI20YK7qrEEgE6kDcgc9/nXVrGK8lGDbSQZ3AYGf+Ug+RqviuDW7l23ceS1v3dRHvI87TMovMdOZqbBYFbSBE2BY6x+pix2A5k1IAvh/HWuKl5jaWxdVrihpFxbYBKuTm70jUgKMsjU85b/tXh1BPaagOcoV5/l5s+mXSCpGv3prfstaCqgL5VTs7YLf8NMyMAumsG2mrT7oG28mH9nLaLcUFz2qurMW70XHuXGI0gEvdc/6ego0BDwz2iF3EXLRgQLZtiGDHNbW44YnSRnXoY5c6r4r2ma1dZLgQqL4SRK5LRtLczvLHMcz5NI5nkaKLwhBd7UZs0ud9CXW2hJEf3bagRtr1pr/AAS07szLLM9tyeps62/gdaNAB8V7R3URf+EXyYhnhXgdjaDxBeQRcZFOpkHQrOhNePW1U9q6BkIR8ubRwivcGWJAAZTz0I1rjE+zVtw+Yv3+0mG/+IyO0adbajy0pYj2ZtO5clwxzyQRqLjW2dTIOk2rfjAiY0obQHY9pMP2nZ9qufP2eWG9/NkyzETmgeq9RNzB45bqhrbBlJ0I2MdDzHiNKqHgNuZ705s+/wCrtDdnUH9bfTpVrA4EWlyrMZi2sTLEsx0AAkydABRoCyKzH9I1rNw9iP0ujfOPvWnoB7dPHD73iFH/AFrTMD/kj8lMi9LPJcO0Mp0MEbgEb8wdCKOe0dhUDZltgm8/ZdmFAFtSysHyAAmcoAMkQfCQNp4IOmmuu3rVq/xR3DhspDvnPd2c7sv92ecdK9HKLckzlJpJop0qVKnFD34/nypvz5UqVeRO4PT0qVBAopqVKoAY/nzrpqVKgBvz5UqVKgBCkKVKgBfn0ppp6VADfn1rn8+lKlUgOPz5UhSpVAC/PnWd9v8A/wB33f8AL/8AstKlTsH3I/JWftZ5KKVKlXql2OOKlSpVBB//2Q=="/>
          <p:cNvSpPr>
            <a:spLocks noChangeAspect="1" noChangeArrowheads="1"/>
          </p:cNvSpPr>
          <p:nvPr/>
        </p:nvSpPr>
        <p:spPr bwMode="auto">
          <a:xfrm>
            <a:off x="84138" y="-1268413"/>
            <a:ext cx="1743075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AutoShape 22" descr="data:image/jpeg;base64,/9j/4AAQSkZJRgABAQAAAQABAAD/2wCEAAkGBhQSEBUUEhQVFRUWFxgXGRgVGBgcFxgaFxoYGBgaFxgYHSYfGBojGhcVIC8gIygpLCwsGh4xNTAqNSYrLCkBCQoKDgwOGg8PGiwkHyQsLCwyLCosKSwpKiwsLykpKiksKSkpLCwsLCwsLCkpKSksLCksLCkpLCwsKSwsLCwpKf/AABEIARMAtwMBIgACEQEDEQH/xAAbAAABBQEBAAAAAAAAAAAAAAAFAAEDBAYCB//EAEcQAAIBAgQDBQcCAggEAwkAAAECEQADBBIhMQVBURMiYXGBBjKRobHB8ELRFCMHFSRSYoKS4TNyovEWQ9I0NVNjc4OTsuL/xAAaAQACAwEBAAAAAAAAAAAAAAAAAwECBAUG/8QALBEAAgICAQMDBAIBBQAAAAAAAAECEQMhEgQxQSIycRMzUWEjsfEUkaHR8P/aAAwDAQACEQMRAD8A9qpi1OaB8RwuLN4m3cTs8pAUyIJA7xgSxDKTuNGI0iTmLByfz1pBvz4UFx3Dr7lmW4V7lrKA7AFlYm5MDQFYXaosXgcSc/ZtGexcUTdYZLjuSrCEPugqJ8NoooA/NNmofdtXmsFVZUfs8oOrd6N8/wD/ACY31qhe4fiC/dfKC1sqC7HKqsTdU6d/MpABnu6f3dQA9m0p8wrOW+HYzJbBuKHW1aUsGJHaqVNy63dHaBgCMpjn/ekXvZ/CXrauL75yWBXvFgFyqIEqDuCeckyMuwmgChf89DThqA3MBfgSxOhzRdZczENDAhTkAkd3wH93VYbC4lQMxDkXi5PaEZkysMsZNBMHLqPGigDwelmoA2BxHe7+9xmgXGBykXAgBynLBZD/AJY8+24ZfBJFwkZ0JU3Gl0Cd9QSO4TcgzzAI0B0KAOFqVZnBcHxecm9fLLkEdm5U5h2RBMpEdwrOkhmJBzQpTh+HurYK3Gm534IJ5zlkmSDEbT4VFAEcwp5/PhQKxgMSDZm5qoGc52IJ7RC3dI70oHXU6ZgfKC/wbEkd26Qf4e+v/FeBeYp2LRl2VQ0nx2OlFAaTMKWas5ieF4ttBey97Vg5H8vKoCKpUjMrAtmPvRB0YgT4nC4o2wFZM+W4GIZwoZmOVlkEwBPdM9PGigDoNZ72+WcBd/yn4MKK8ItXVtAX3DuN2URImBPVoGpAGs6CgX9JQP8AAGP79ufjTsC/kj8lMntZ5UKVODGvTyP1q7xxQMTdAAADsAAAAADpAFemvaRyK0UaVKlViD36aVI01eO5HcHpU1KjkFDikPz5U1KjkQPS/PrTUqORND0gKalRyChxS/PrTUqOQD/n0pR+fCmpUcgoc0jTUjRyChU80001HIKOqyf9Jbf2HzuJ9/2rVTWU/pKb+wx/8xI+Z+gp/TS/lj8i8q9DPL1Pr57VdxuOZyzPbRWuDNmCsCZOpEtGpB1iq+EwrXHVF3YgeXj5DejGP/n4csmZuwfLDLlItv7o0ZvdK+mevSSaUkcqK0AaVKlTih76aakaU14ujuipCmpUUB1SpqeatQCpUxNBeOcaFpCQdfMVSTUe5aMXJ0gpiMYqe8wA8SKFX/ai0Jh5joK89xPGGvNLe70M6/7VsODeziZAbh1IBhfzxpcXKb0NljUO5o8BxFbokdJq3Wf4PgWtXiBJQzE7iCNPHlrWgpyi13FOvAqVKlU0VGpUjTVWgFSpUqEgIMXicgmGiNwJA8xM/Ksl7ZY8XOHuHgOHtxGzTBBWddi2nKK1WLwhfQXHQHksfWJFYX254N2WGUhQqrcH6iWJYHVidOXIVp6ZfzR+RGZtJ/gyXDMJ2t5LeYrnYLIExPhI09ae1hVK3Tmb+WARp70sF1103nnXHDsX2V63cicjq0dYMmp7l1EW6EYv2kAaEQoYPLT+rRRpPPWvSu7OaqooUqVKnCz3w01OaavH0d0VKlSooBTSmmpmWaCSjxHFKqmSR4jb615zx3jGfMM0idNQdPr862PGDZDFMrXbm+VToOmZhoPrQX/w7nksqW5PLvN/qP7VX/S5Mm3oZHPCBkuH2izgagTuNwOpjWvRuH49VZEuAiACrcjuOWhoFf8AZ1LYBQkNMA89at8MxrWkAK50DFpM5k01gdN9K1w6NwjaexMuqUpbRq8GczEghhPKYGkRJ3Ooq9WTtY9sxZWcArJzDL3tPdHTbetLhsUH8DzB+3UVWeNx2yFNMsUqalSyw9R3rQI1mPAn7V3SooAKqOl2FN1kbcMpIHqTI86tWcSUSCGYgsSNJVZJGYnTapsVg1f3y0DWJgfKht0clTKse7qCyjcueQ+etUaoXXEMJdDTHIxWT/pMQ/wakbC6s/6WH1IowMbqCQVh8x0PdXLGpH3rPe1mLz4C4hMlHBnwDafUU/p5JZY/JXI3wdmAsNDqYB1GhEg6jcUa9oMIqB5REPbMLWSO9bUurZspI0YKNdZmglm5DAwDGsGYPnGtXsZxRnDB7axcY3F97usx7zW9dAxGo1HdHSa9FKMnJNHMi0otA6lT01PFnvhpqc01eQo7oqVKlU0SKh3HeImzalffZgiz1PP0AJ9KIVm+McOuveJnMqqWRT6CBGzTm1q+NK9lZX4OcFhmjs1lnJJdz1OpZvzwq4PZ1iIa8x1GwHLlV3B2FsWRmIECWZiN+cms9jeKvimyW5WzMTqGfqeoXw51qi5Tfp7CWlFbKeHxAGIugsCqMUXNvpz+M1dxBRtVidtOfn4b11huEW10Cj1rnG8PX9Hd8q02JolXhbO02z3VI0YnU9BPSrP8SVHfVkI5wapWuKXlAUMoVRyUffrRPh+ObICzF+oMfKBWXLkcWoy8j4Q5K0dDi/d0dT/zDXz0ohg8VmC5veInTbr9Nahxd1WHuZuYmBH3oPwwt/FELsxzsOWgK6DkNR8KXKNq0i6dPbNPSpU00kuORVXFWSxIAiRv1PL4b1ZoXxzGlEITMX3hTEAbljGgHzqGVm6VnWLw4RAgkISS8AmR0MDmSKy3tretnD3GnM5yqCuigZgdRuTHWiuGwBKorNczMoa53mgBtQoE6EkRVL20wAXA3GIUMSm36VDDKo+Unzq2D7sfkRJ3Fs88wuHNx1Rd2IA9ftRjiJ7fD5kJYYdsvukRaue4PRlb/VQWyDIC6EkAQY3035URxfDDbRytwtkYLcEEAEk6g/qGg1r0c2rWzBHswXSpUq0Cj3w0wqG5dBkDca+VAvaTiN0YZuxJVsyoWESgZjLa+Ea+NeP57O6nbo0dRjEKWKhhmAkrOoB2JFeUcOxWLvLlOKfIJaQSG06Hc7bVpPYq0bd5gzi6XklzqwI2EkzrI0ioU03Q2WNxVs1HGscbVlmXVtlB6n9hr6VjV409u6VQ9oXUMzMSdY+m+ngK1vFrVu8BbuEiDIidxp671jV4YbV51eNNARsVZTqPj8q6PTLHOLi+5iySknaDN/hrYkJnuNkAEIfdkaEHqZ+9XLGCyaCo+H4iEUHUQNuRjf41fzKf1ehpvt0U1LZCUiq14zV8lap4pgNBv+9TFhIC8XxJVRA1Zo+AnWl7I8VbM4f3S0AnqJkVzfHa3AuypP8AmOsx5QRRHhWCQls8hCAcoJgsZB05bb0rqYQq33LYcji68BPiNkx3RMnQeNWeD8M7OWb3j8h+9VGU2xqc1sHRua/3Z6jbWr68SAEtED9UgD51j+s64s0vGm+SL1UOIY3s9SdOfpr8YBqPA8WN1m7pFsbPyJ8J1I9KHccxwykGARufI/nyHOlTnS0KyS4qw9ZxAb88/wBq5xrIFm4QFkb7HpPWsvwnjBKKF1YZoE66KSB8yPSrX9ZG9h3/AIpUQFoykz3dx5yIAHjVI5bVeS2OSnHk+xf4jiQUzowJU7jWRI+hj51m/bHHB8G+sx2fzMiu+L8YVIVFhUUd2YABmRp4Gsjj8bmsupO7ofhm+kir9PPlniv2jFmzrlxiClojxTFXyqC6e6wzrGXviT3mjcyW1P2obRbjlkqmGkf+QBuNDncwY2MMD616uVckZVdME0qVKmlD1N+MZG3nNPqToB5/sKDcf4z/AGW4oPvmOu/3j61b4hw7MZXrp4fgj40Mxfs6x3Og70ep39B868EpNS2dOE5KXbQC4O1sf8QHb3Q0TpWu4Vbtm4rwtvs1zLlmCZIEknlz050Mt+zpk6HUH6iPl9Knu4S4qZBsB4Dby8Kc8tbiaJ9UnHsPxTjsXRlMAttyBJUkfIj/ADeVcYTiHaKknM2UDbXr8QT8G8KrLwouxJEHSZ6yfTbmKccFYNMkNJIPLXn56fOoxZnCXI5rlK7LGE4qUvG3PdOw5bxv6fAiieIxwXU6RB+Mj9qzl7hN0tObrrO0iPpHlFLEcJvE6sZEGCSRpqefht41tXXa7ERkzS/1irKShJbX3ROm4571RxHFgSYIE6E8xBMken0NBsBhbyyM0E7k9dj96sWOBd6WMgfeJ+xjzpL6yabofOqXDuSY3iSqyKvIAmDoJ5ba65Pn5VZwXF3aC3Vj4KsvHwkVLb4LbYDSd1M/4dasDAACAOcek/7Cs8ss57YvjK7LOG4t3iDGVlM9IOo+TEegqbDXbKOGaWIjLm1C+8WygaTpVT+regBifkdPlXC4IgblhuBp8PhPxqvOQ5TnHSLGM9oWBzRKggEcu9l+zVnuNcRZlMT3pPjyP2B8xRu3wcQAx8xOpzQdvMClb4OGyzuIMR46z10+tUk2KnGc9MznCr1xCXAgyd/FQPvRA8TuXGXPkOTaARBHutqTOhHxovd4YuqzyA9AT+elUL+CyksonkdPvz2PxHSopoVwlFUgH/BswOaYAiOugP8A6vgKr47CZbLFt4U+uYj7zWku4YJlEkkb+OaR9c3xFCeOWj2Dn+7A+LAmPAaCtHTfej8oT9Li7AHDsOLl1EYkKzAEjUidJA51ZvcJ7M3Q8yiq6FYyurMArA9CDPyqtw68EuozTCsCY306TVlOKj+Hay0sRAtt/dUsGdT4aAjoZ617GXJSVF1VbB1KlSpws9cvW4+Onpr9aq4vFKpA2k5Z6d1jr4aHXwNEsVA19Pz40MucNR2DaRPeGveESeepmK8HOkzq0y1hyrAFSQGgjxBAj7fGpFsgz3dt/X8FUcQctsopyjdSsAgcxHXRtfI1JgWZVILZjOo/xGNyNxEfgpV29FrXYmGHG2+w+B/aoLuFkER118CJ+oHzq6i5QD4fCND9a6RgRI3HX82q8Vfcq4pgd8OY0HT1ifz1qWzhuZ5j4wOnlU2JxgUnTlMekft8q4t4kGD000+v51FDkkxfGNnBtDLtMag+n12pHDSoHPSfMg/euLjQYnTfy5x9akw18d7XkD6jb7fCrKmTaTo5tW4YgnQak+YqykQDyOb476/Oondd9NTzPhUylfKNYG0+fXWPWrU0u2/+ARJiAy2yQNYmYmJ8OdWLVjQSIbLr51zaxfd1Mma6N+SBPh8j+1Om41xHWuNUDmFs4g5cmcAhjzG0D5/WpbOKPaZBbIA1zRv69ZFAuM3lV2CqFJPeK5VJn3c3M76CrnAmu5WUnOIEEsSTvuDseUisi7i31MHPilZRxvEWF48gGg/VT6gj1q7h8doAdR7vmTuT4RFQ3eHaszTqfXTp4/uapYu3tE9D9ifJo+fSqKTbMTcoW2Xb92XJnWdPQq4+R+VAuLYk9hcG4b6Zp+pFSWrzEK2skknwO/3I8qEYotkua6QBHkQPsa19K7yx+V/ZmeVtoj4HhVuYi2jiVJ1HWATHrEetTJde8lzuIwVZkC2nZjMNRsSIBXWdxQ6zdKsGUkMpBBG4I2Iq/icdcCQUS2LqgkqkG4ubQz0zL+mNR5V7Gabla/Q5PQOpUqVOFnqXEcfynX9vwVFZxMgR5+OsnT5Ca64jwws88zr5bfepMDgAp1MmI89Nv9q8BOPJ7Oh6uRBi+G9owMsCCdR0/wC3IVcwnCVRs2uuu50EjTfkKY4qDoOnl+QYq0t3NzjSden7xRCCsYqIsXoPWR8Z5VHaudmoLDUsFAkcwJPpJ05zXbXt4MwZ6x46cuR6b1ISCBprrExoYIMHxFMik5bLKrtg3iU54iZBiPl+ctKrshA2InqB8J+MUQxBkTJ0/NKFYzFDLBzDXQMIB+J59anhFW/8CJ97R1aLM0DvcxoB0567a1WXHsGORSQDqTtGutNbxIV1JLA7grHlJzb+lQ3rzjuZWCOwjujUyNNPGhwqq0Km9JdmXVu3GOa2oPh8J+1dXb7LoQZ0/f6RVXFg22CqYcdDz6fSp8OhUZ31J5k6+VJaptLv5/H+wNSi6b/6CVq0VWZB1UEAyRoByqVMX3oOkfPl9ATQlLkSZmYkDl8OVX0CkgmT4Afn5FMpypIcp+KKuP4CLpJBjMCC2hk+AnQb/GiHD8ElhSomYG500HIbAacqtLAI1G0wImN/OOdDMVxAdoV8AR9CPnUtcFbKuMYPl5LmJs5wY0by0ms1i0bMuYQQw9YOvpE61obuLYWxkjOYPulhyJzRt05+VJTbbTTNqyg7lRGsdPd+NVr02iMkFk7MH2cKMkqOnrP7x86De0HDQlh2592f8xEfOaNWb4GkwpO/QBifppQf2oxgew2hksjHw1gA+h+dT0n34/KFNRozOCwpuOqLuxA8upPgN/Si+O/n4dmXMeweO8ACLb6BRBM5WUdIzUEWOcxzjep+JYUWrz2wxbIxWSImDBMSa9vJXJCk6RWpUqVNKHreKMEATt8udcpMEHnLaeH/AGFNjb2gMEEagnmBv96p37+UhpjNH+kjn5EV4OTp2dNvdsI27a7Hn/uT9vjFK5ehZjfU9PhUGGug+fux6j/arq8PcjVRHnGg151MU5LSJW1oG37qghjueQ0PTf7/APaquKxhRTpPUZTPy/aiV7g57xKqzaDedhpoPIfHlQnFdoiujrlDkAsBrDEVaWOtleLdg29ie3bs1bKTqSToFG5jl96p45FBy2rpugEGNSoiJkjQzG1LF4FVBJaZ1IbYx5dNabAcSNtMqLpmmZ1MQVG22tWg4tFYQbIb2PuuuS5lCRIhO907p3B0q4mL7qLN4ssZZygCNvMedPhuM2muntF7xliS0gBQTt6Vzgfam05YLYzanWQPHppp40xqTXyWnLHF+p7CxvKQnaFWZgAcs6akhieRFQYe6qk5llRsYlmjoOVC7Xtja1C2JymJZx/6datWvbUZtLSf6/8Aao4+qwjPE9rYQGMLQDbjXSBBI8T4GrlgFSQd9NOW+x60M/8AE6iD2ZPhm067x5/CuP6/zvrbVREe/wD7a/Cp4fnZM8kJVRoFuAMX1JIiAY6eo2FZjEMz3Dl3089yBIG2pPw8anxGODJHLqG1HQ67VFZ0fNvMSTvA6nTrOp661jzSuVWZM83NpN9ggqk2crAnvax+rWQPIkLPgTyNOmZCCB3o76LylgAqnZVIg6RqvQU9m8ezbImdgNFJic8KRr5n0NMl0AZyjuwVQQkbmZ58iVk+lWjGTjryWUNKigltu9IJEsSPXbTy+tUuL22OHeQYBDEyN5G/7VqexBV4J0POJBInKY6ZhQX2ktAYe5Ejb6gfvU9LrPFftf2UeKtmNAnw8av8Uu27l27cVn77FgpQDcz3jmPU0PVo1+uo9QavcbQDE3VVQoV2AAAAABIGgr27XqQrwUaVKlTSp6o4zD49PEajn95qqMJnkRkCiCw90agg/P5jeiVxdSPn4Tr6xrVEXMzQvuK0Qf1NGvmB+b14rHi+o7fY6nHl3CmBtqiwukczq7dSKmvYsGd+UGhyX4MmSdQZP5Aqx2sLmjTmNq6CSWkX7EN66syCDsTE/tUf8TIgtzOj6rHxkb8qWJuhu6EAk6kHzO53GhqtJkoYAAEyY0+8zUklTHcMW6vd7pEkppDae8jfm/rQH+DyiPP7VoroMBdv0qc2zcyJ1K7fGoMTZDKHGhBysOjDf7fLxrNkxpLki8KRgeNOUuEDmn1JmpLFo27Micx1EfIaedc8fX+eog+6PmTVxUi0SDKrq0+OkCleEcTPf1pFc4UkRAie8QNjT/wZtz3pA1/JFaL2WxICkXIytIIiY56US45asi2o7MOx5hY5aSeflrVkpNpJHa6eUVhQAwXDHuHRZ00151ZThr2LmW54bHTaYJ/Odang+FFnDqzjvRMHlOw+QrrjGBDDPz0B/PCtMsK7ISun5XJAW5h4j/Edx8z4CusYMikqhuNpCyRpOp03AFRY7NZuohaQ0RGpEkcvganvYoqdZ0G/PTppIbw51zsuNY5XQhxik5HONv5FzDuBSMzchrqVHgfjuNagW7lmGJJDsUMAgqMwKxBUe711jpUV8h7bA6lpymYBywwb5Gee9DrV3vidZhSOYMgfCJM+NISOfPJUjQYTGC4G7yljlkAiQQIiB0A1PU+FVvaZ/wCzPGolV9ZEfIE1YwzqxDz7oIHKS2p8dxPpQz2pUm0pHuowB8Sy03oo8uohb8mmL9OzMKY8fOY9YiivFLtw5nuWUU3CQWAMhpBIAzkK3hE6+NDLSksoG5IA85EUY4woZGc22s3O0AdNcjsQ0vbkSDIMjUd4V7SXuRSPtYFpUqVOKHq3Er+RWbw+esfODQ/DNA1BEACRr4kt5jT4Vb4+P5XhmE/EULGIKyo2PxivLYVUTroIWHLDMeZ/Iq5btCJMkRlI8zuOlQYQKe6G7zd7X3RHKTt5+nIVaZsqmIJEctNTFOJKuMt/zFyzA18jp+1NiLirbm7b1PdCjc6gg6e6J0gzOkAa1FdvEldBqzHQctY+hp7dt2VSNQGkyRyOmnOgAbixDMjNABHQGDvy5CBA/algnmREBhP+Yaff5DpVbEYv+aSRmmfDerGEaSmuupjoJneqyVpkruZX2hWLq7DuD6mqGGd2hWMidB1I09TRf2gwgN2eQEDzBn71Y9mktBznEkDuzMCNSdOcViir0jBkwynmf4DXs/wuEllP29auYDigtSj6iSV8PjQ8YopmVSQmYkCZ0nQAnwJoTjHLMSOfIfCK1/UUVSOjOUY41GOzW4ni6XFhe9PTb1q7eabBmdufPTlQHhgFm0oYatEkzAk84+FF8Tiw7i2usEZoGm1PbTqicLqLbKD8LXuORJlTr1kTVXH3feAzb5dAC0DU7a5eulH8bCqB4r9RWdxUdvcGu528fwVj6tWZpwuLoE3b0SoBMEka6jNJnoTpy38dRVO/aYMCojMNPIwR5wflRcYWSAeW5J5CNydwNd+tXGwyFZJnLMRoYnUeWtc/FjyTbUUcd4ZTA+Fwzm4FBOUTAHpOb6R4VL7W3GFu0kwGLMQOZEak8zqaNpw0KCRMQABrz0gn4UD9r7KqtrUzmYa9IE/OK2dDBrqIqSNGPE4RZnEUkgDc6COvL5xRHG8KZUY9oH7NsjAZu4ST10ju/mtVcHhGuE5CJUF9SBookkTvAE6Vcv3711VDBFDBrkwqhwhaSTziG08AOleqm5clTJilWwXSp6anCz13iFntFZNiRAPnt5f7VnbiyZJ15+BGhHga1DDUz+c6GY3Cd4toFnv6ag6d7yP5vXkenn4Z2CTBYfMSoBiIJlQPMT5VNiXAQ5RECdSDOU7iPKqOHtRsY8dKv2gFjvTmE7HptHpWsAbcBCIfD6j/AHpJlAAYt3gU05TEH0NXb7yIkQQBBB05z6ChuLGwK7bxzmgAbxS3/MPx+OtEOG2dzp3BkBHMnUk+QiqxV7zhQqiZMRsP7zHwB/CaOLhgqBVGi6eJPMmk5p8Yl4RtgxLYzMCAdzHw+cCqXGeDEurWQMrrBOwUjeTymuuJM1vEZl2yiR4a/Oj3Cb2ZO711Hjz8jWTG3D1I2845IcGUOH+z6BAGOYgatGhMzoTqanbg1sQ3u5fAcqLrZ8/X7UM9oCVtEDc90eA51KVvZaeTjEs4e5YKw1wN4FhHwqfPYB0ynxB006kVleD8G7ssNZ6UVHBU5LHWPvXR+lGK0zm/Ub7nOMxqXJFvYQSZMbjafWq721NxiBJ3n767jxqxiMMFQ93TQaeNC7zO10kMyQRlBA25j3dfKaydRqqFzlSJrgU9CfHnI51EmAbTMAveIMRqoBJOnSABUeNwbwQR3jEEbGPpoRpygVP3mUaQTp5HSZ/1NSsfUTxpqPkxKVvaJ7PdcECENsgxtKnr1k70L9rWDYdWjvdoCfDMCAvwANEmtksFE5R8+Xrz+ND/AGptEYU6aB015A6/PX5UzpsjnnhfwX20ZzhGKFu/bdvdDAN/yt3W+RNE+JY9DYZAZNpzZtxztnKSx9bR/wDyUBq7xHCoi2Smb+ZbDnMRoZYQIG3dJr084xc1YmMnRSpqVKniz3FsLqPzpXJwWvp9KvRTx+fCvHKKR2qATcLymRoD/p8fFfmPKplw76Ry3O4jwiixobieMqt3skQ3LkSwUgBQdi7HYnkBJrTCTZDRTuYd4HvGDyBnxj1qqvDHaNh4jvN8JgesUVwvFVe41trZS6FzZXKnMvVWBIInQ9KfhfG0vZ1UZXtsVZGiQQY5aQetWbddiNEWF4QEBCiJ3O5J8T+CrS4ERS4dxPtS3cZMrFe8RqVJBiDtVztBtpMTE61nlFt7GRdAbGcFDNPhT4fhWSY50ZfnpOm1AB7WrldzZuhLblHaUOUrAJIDTlEzPSpjByWirkouwstiquO4bnGtXb2KVbbXD7qqWJ8AJqPh/EVv2luJ7rgHxE7gxzB09KjjSss53oq4bhmUVa/g6rYTjyPfewQUuW40JHeBAOZSNxqKlTiZLunZNKR+pYaQCMuvTrTXz7Mpo5v8NzD4VWfgykQRznx+NNh/ahXsdsLTwTlVJXO5DFSFE7yD6Crd/iwSybjow1UZJUsSxCqAQYkkjnVJQbe0RplT+phAB5a8z+GpP6oEkxvP01qXC8WLXDba06NlzSSpUgmNCPn/AL0R/PrS3joFCLBdvhCjl/2ms7/SLhcuDWNu0WfUNv6xW2FZj+kdowDeL2x/1A/Y07popZYv9lckUoM8pq5j8YtxbQUNNu2EMxrBZpEH/F8qqBo1G4q9x3/2q8BoBcYACAAATAAG1emfuRy12KFKlSphU99p/wA+dMTpT15E7gjt+dKzfBP5eMxKXNGe52qk/qRgIg84IiOVaPl+dKgxeCS6MtxFcbwwBHPrV4ypNPyVaAPFyLuNw4t6myLjXCP0hgAqk9SRt61BewDENiMPBvW7l3QHS4nauWQ+PNT1860mGwCIuVEULroAANfCusNg0T3FCzvlAH0pn1a0ivH8gPgfFAcPevroM15xmERDEwwqthsa63rZbKxVLNpjJmXzMfkoJrSjCLDDKIacwjQ5ozSOc6zUa8MtgRkXkdhuohTtyFH1I29dw4v8lXg/FmvS2XKmhU6yQZ3B8Muu2p6TWYw+HW7axoN8ovbXiRKZTEEZgRJBiIkVtLGARJyKozSSABrO89ZqJeD2gZ7NAeoVf2ojkUbpA42A14g96xYRQq3HC3XRiQMqR3dATq+XTmAaXs5cNjEXcNcyrP8AOQBpADnvKCQDo31rQHh9vPmyLm6wJ+MTXN3h9tmzFFLdcon4xNDyKmq0/wCw47QCxvDe3uXjbYLet3A1tuh7K1Kt/hbY/wC1WfZ/ifbNcZlKMCqurfpZVAInmPHxotZ4fbUkqgU9QAPpXRwymZUHMBOg16T1qryWqYcfJhPZ4vZsriI7W0M4ddC9odo/et9Qd2G/wrU8Qx2Hv4YZmDWrpVZBiCx7pn9JDAeRq8nDbaggIoB3GUQfMRFcrwq0AQLagEyQFEc/CrzyqTtrZEYcVQG4b2tjErZe4L1soSjEDtECkAByNwQdzWmqphOF2rc9nbVNZ7qgc+cCrVKnLk7LRVIQrK/0lWpwJP8AduIfnl+9aqsv/SQD/ANBHvpPiJ2HrFX6f7sfkrk9rPMMHh2d1VQCxIABiCTsNdNav8Ta93nuLb75IZ0Fs6zJBZJCtptpsah4CP7VZ/8AqofQMCT8KulTat4oXO6bsKiyJYi6HzQOQAOvjpvXoJv1HMj7QHSpUq0Cz34/nzpUqDccw1xnVgwW2AJObLkbODn6E5e6J6+NeSirdHbbovW8cGdkAJA0LR3ZESu8yJ6fSsc9xFbGBr1xHS43ZAXHzDugqFXN3tTtBrR+zuGi1m5uWc6ndyWG/gQKrcFwN1L99rttQt24bgIaSJAEHQdN60RkoWLaboG4hrrfwJvZluOzC4FZgGhJGYAxuJ9a0HH7f9jumSCttmBBIIKqSCCDVL2gwN571hrVtWFpmYy+Wcy5YEKY86muG/eBtvaW3bdGViHzNqpAgZRG8+gobVxf/u5C8o64Hhw2DQMScyKTLGSSoJMzM0IxWCZuH28jutxuyh87Zsz5ZkzrJNXsEuKs2hZ7JDlGUXc/dgaBikZpjWJjxqbHYC4ti3btIGytbOrZdLZXwOpAo5VK/wB2SloisceL4IOCBdYdmB0u6hpH+Ehm8hU3sgv9ltsSxLIrEsSSSQCTJNUU4DcS7cuKJVgXS2SAFuOMtw5o20/6jRL2Zw1y1YS3dUKUULIMgwIkaCKMnHj6fyEbvZSxWJOIxrYeWFu0qs4UkF2fUAka5QOXM1bXhLW7qm0zdmQwdCSVkgZWE6j9Wm1Nj+FOuI/ibADMVCXEJy5gNmVoMMIjXQjyp1/iLl1XZRbRQwyZpZiwWCSO6NiI13nwqG9el6olfszz3Lavi1a86MlxuyAuvmHcBUKubvd47QavcYu3DwvtLkpeVEJKkqQ2ZQ3unodRXI4BduPfLqLbPc7W06vJRgsAHQSDGvgan4nZxV7BtZa0guNAlXOSAQZ92eW1Nco8kUSdM64Xbtvdm093NbAzZmu5WzhhBW4f8IM0Me5bTE4pbjXYV0yANegZkUkSphRmNHMPcxGZZsIuwZhcLHKOUZBzJ58zVGzhMQt/EObKMt4qYNyCMqhNe5rMVVS73/YNdhvafDm1gZFx5RkytmYNDPBkgydDGvSpeHoMXlZWItWyQFVmDGDH8yDIGmieMnpTcYwuJv4U2+zQMzhvf0VVfMBOWWMACdKbF8Iuqy4jDKEvEgXVLdxx/i01boRFQmuNXvYbu/g0ttIAH5tWY/pKA/gDO/aJHnJ+01ocFedlBdAjcwDI9DA+lZz+kxR/A/8A3Uj/AKvsTVMH3Y/JbJ7GeXLHPbnFX+J8OS0zqO0lXKgsAFeDDERtEg+tUUAkSYHMgSR5CR9aKcYxdq4zuty6czllVlAC5iJ1DnkOQr0UnUkcte0E0qVKmlD36uHQEEEAgjUHbnyruKR/PhXkDtlVsXbQ5SyrGXQ/42yr8SIFP/Hp3hnXulUOuzNlyqehOZY8x1qPFcKV2LEsCez92P8AynNxIkH9RPnXA4OAXOdyXZXMlfeTswre7y7NdNtDpUgP/XdnU9qkDczoN9z6HyqSzxS27FVuIWAkgHUaTqPIj41WHs7b747wz2zaYgicpmdY1OpMmYkxE0n9nrZvXL3ez3Vysc2kZVWAI00Ua770AT/1vZkfzE7wzLB3UiQwjlBBnxHUU44taOWLid+Suo70ELpO+pA9R1qGxwJEChSwCC6qiQQFukFgJEwCBHSOdQt7LWiLanMVtjKFkAEdpbuQcoH6raHSNjO5kAv3uI20YK7qrEEgE6kDcgc9/nXVrGK8lGDbSQZ3AYGf+Ug+RqviuDW7l23ceS1v3dRHvI87TMovMdOZqbBYFbSBE2BY6x+pix2A5k1IAvh/HWuKl5jaWxdVrihpFxbYBKuTm70jUgKMsjU85b/tXh1BPaagOcoV5/l5s+mXSCpGv3prfstaCqgL5VTs7YLf8NMyMAumsG2mrT7oG28mH9nLaLcUFz2qurMW70XHuXGI0gEvdc/6ego0BDwz2iF3EXLRgQLZtiGDHNbW44YnSRnXoY5c6r4r2ma1dZLgQqL4SRK5LRtLczvLHMcz5NI5nkaKLwhBd7UZs0ud9CXW2hJEf3bagRtr1pr/AAS07szLLM9tyeps62/gdaNAB8V7R3URf+EXyYhnhXgdjaDxBeQRcZFOpkHQrOhNePW1U9q6BkIR8ubRwivcGWJAAZTz0I1rjE+zVtw+Yv3+0mG/+IyO0adbajy0pYj2ZtO5clwxzyQRqLjW2dTIOk2rfjAiY0obQHY9pMP2nZ9qufP2eWG9/NkyzETmgeq9RNzB45bqhrbBlJ0I2MdDzHiNKqHgNuZ705s+/wCrtDdnUH9bfTpVrA4EWlyrMZi2sTLEsx0AAkydABRoCyKzH9I1rNw9iP0ujfOPvWnoB7dPHD73iFH/AFrTMD/kj8lMi9LPJcO0Mp0MEbgEb8wdCKOe0dhUDZltgm8/ZdmFAFtSysHyAAmcoAMkQfCQNp4IOmmuu3rVq/xR3DhspDvnPd2c7sv92ecdK9HKLckzlJpJop0qVKnFD34/nypvz5UqVeRO4PT0qVBAopqVKoAY/nzrpqVKgBvz5UqVKgBCkKVKgBfn0ppp6VADfn1rn8+lKlUgOPz5UhSpVAC/PnWd9v8A/wB33f8AL/8AstKlTsH3I/JWftZ5KKVKlXql2OOKlSpVBB//2Q=="/>
          <p:cNvSpPr>
            <a:spLocks noChangeAspect="1" noChangeArrowheads="1"/>
          </p:cNvSpPr>
          <p:nvPr/>
        </p:nvSpPr>
        <p:spPr bwMode="auto">
          <a:xfrm>
            <a:off x="84138" y="-1268413"/>
            <a:ext cx="1743075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AutoShape 28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688975" y="7620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AutoShape 30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84138" y="-74295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AutoShape 32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84138" y="-74295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AutoShape 34" descr="data:image/jpeg;base64,/9j/4AAQSkZJRgABAQAAAQABAAD/2wCEAAkGBhQSERUUExQVFRQWFxgXFRgXGBsWGBgYGBQXFhkZFRcXHCYeFxokGhcYIC8gIycpLCwsGB4xNTAqNScrLCkBCQoKDgwOGg8PGjAkHyAsKSwsKSksLCwsLCwsKSwpLCwsLCwpLCkpLCwsLCwsLCwpLCksLCwsLCwpLCwsLCwsLP/AABEIAOoA1wMBIgACEQEDEQH/xAAcAAABBQEBAQAAAAAAAAAAAAAEAgMFBgcBAAj/xABLEAABAgQDBQUEBAsGBAcAAAABAhEAAwQhBRIxBkFRYXETIoGRsQcyocFCUuHwFCMzYnJzgpKy0fEVJTVDosJTY7PDJDQ2RHTS4v/EABoBAAMBAQEBAAAAAAAAAAAAAAECAwQABQb/xAAsEQACAgICAQMDAgcBAAAAAAAAAQIRAyESMUEEIlETMmFxgQUUYpGhsdFC/9oADAMBAAIRAxEAPwCszJIBsIeTDk+XeGzYx66SMp17w5ltDaZZOgJ6B4Il4fOOkqYeiFH5QbR1MGJhOaJVGzNSrSnm/ukesPytiKw/5JHVSR6qhHkgu2hlCT8EDHYs8r2eVR1CE9Vv6AwXL9mk76U2WOgUr5CJv1OJf+h1gyPwU4EwSlZTLGW2YqCjvs1uQvF0k+zQD3px/ZSB6kwuRsbJTNMpWdScucOWLlknQaWjPk9bh1uyi9LkKVmJS/Nvg8NyZS1lkhSjyBPpGhK2eky5yEhAyqSde93k6HvPdjBxwlL2cdGAdm3ARCX8TS6RaHoW+2Z/M2bnplmYpBCQHIcZgOOXVoiweEaqvCAWuee94zfH5SqarXLYZCcyLfRVcDwLjwinpfWvK+MgZ/SrGrQFlMOg93nCkzzbSO9qeXlyaPR93wYtDDR6Fm8eywxx6Wb8ocK+EGScGKpJmhQs5ytuGpfjrblAEJGcZWk+hnFrsX2pENrUTHY40MATHDC8scaAETHGhbR7LAoIlo9Cmj0dRxsc7AZAIaTL1+on+UHS8NQNEIHRIHyh+oTcdYKSmPn7k/J6LaSWgdEhtzQ4JcPtHY6ibmxjsoSZUEEwmA0dyYOZUJMqC8sJyQriMpgK5cRFajLUSj9YLT8x6xYlSohsek5RLmfUmAnobH5RNxH56A8VlsqSrhMY9FD7IP7CBsVWiZLSmWoKWVJKQC5sbkgaBn1iZ/B4ThZRZabARJihe1XDO7Jnge6TLV0PeT8QfONL7GK/t3h3aUE8b0pzj9ghXoDFcHsmmLknyi0ZLIU6RDrQNhx7rQYBH08Xas8h9iMseaHGjjQwCybPjNIUnkseaTFaaLNsmvUfnD4iK/USsq1J4KI8iRHn+m1myR/JpybhFjDR5oW0caN5AQ0eaHMscywDhDRwiHGjjRwRLR6FtHoB1m6VQuOoh9MMVJ06iCBHz5vfSAa7HZUqbKkrJzziyGDjhc7rxzGUTFSViUsy5jOlTA3F2II0OkUbbrEMuJSD/wAMSj5zCo/Bo0kogdg6M52axiqqZdQpVSpJloBT3EM/eLnu3HdbxhWF4vVTaGfUGpUFyzYZENYAl+7vzNyaIfBJ3YHEEcJM0DqleQfxQ1g1blw+tRxMlv2lsf4YmUNE2JnTplOJ0+aVmY+UMkBIBI3AOS3pE7UyipKglRQoggKABKTuLGxiq4ViM6XSSJVNI7WYmUgrKjkloKk5mKj7yruw0cPB+ym1P4WFpWjs5sostLuNSHHiCGi0a6IyT7ILZPGampRVJXOIVLSMiwhHdLrcszEHLvgz2fYzNqpc0z1Z8qkgWSLFJJFgHiJ9nGtb0HrMgTYrFF01DVTkBBKFyyyyQCCGYNvvaE+B2u/2NJkYehD5EJS+rAB4eyRHbP4hNnSETJqUoUsZglL2SdHfedfGJIKh9MntCSiB6mkC0KQdFJKT0Ib5waBHCmDwByPnGklFExSDqklJ6pLH0g9oK2so+yxOoTuK84/bAX/ugdo9zA7gY59iWj2WJGhwZc1ClJItoDqogOWgHLFFOLbS8CtNbZN7KnvK/Z+cR+NyctRNH55Pn3vnBmzamWocvQx7amU1Q/1kpPwb5R52N16uS+UapbwpkLliw4TSJVIIKRcLuwdwLF9QzRAtFnwFH4n975xT103GCr5B6dXJlVaONDjR4pjaQEZY40LaONHHWcaOQto5HHWbdU7uo9YIBgWrOnUesEJj5xHpvpGS7bIK6qpmjSWuXL85avmg+caxh0/PJlr+shKvNIMZLW1q1yqxpK1ImVGczQ+VORZYG3BXHfGi7G1OehkHgjL+6Sn5Ry7FktGZbVqMqtq0j6ZUPBeWZAuKyjImT5A0JSPJlD1id26oXxNI/wCL2PxOT5R7bahfFQkf5hknzZH+2EfkdMveKY6mjlSpYT2k5SUolSxqogBLngl98Vf2blX4ZVZ2zsczaZu1Ltyd4XJmdpj5zXCHCeWWTZvFRPjHvZ9/5+s6q/65h+2TqkNezpV63oPWbFa2eUZ2SkdkzZyFLP5qUm3XU9QIsns61reg/wC7FPw+QuXLFUg/kpyEtwOUrB80t4xMobpLlsABYCwHAQ6lMN0VSJktExPurSFDoQ8ERojAztnhHY9HoqIY/wC1WlyYghf/ABJSfNKlJ9GiCyxc/bHTWpZnBS0HxCVD0MU5AsI9P0r9pmy9lg2WWbj84fERAz5WVShwJHkWiZ2bUy1dAfI/bA2O0uWevgTmHRV4zYZKPqZxfmi+RN4osTgJacOYPyMHbVyu9LVxSR+6f/1EbhdpyOvyMTu0srNKlkDRSgfEA/KJ5Woesi35Q0E5YGkVbLFowP8AJJ6K+cV0yTwi04JLHZp/RPzjv4hOLhGn5O9PCSbtFQKYSRD/AGZjnZXYlo3yz44rbIxxTk9IZaOZYfXLFsrmEIBcuCLtfpr0jPP1uNL27NEfRzbqQhKXDuGj0JnTQ3ZsDvO7yY8xHoy/zmQv/KwNsqk6dRDeIYh2SFNLmLVldIQhSnO4ZgGF+JgurR6iHgIzJCuWkZ7hMqYjDJ0hdNUdqrOw7NRzFeigWYAMHfhEjsJUTJNOZM6RPQUqJSezWQQou3dBYgv5xcwIU0HiI5FD2iojNr6SciXNKEEdoeymBsq8wsUudTpCdoKMzcQpZyZc0oQ3aHsplsqyoWKXOu6L80cKIDgFTM1xOTOlYkKuRImzkqDqTkWm+TIQcybbi8M7NiqpamatVPMUJl1KShbDvdoQkZXJuUjQPvaNQ7OKvtrVqlGQcpKe0HuzCg5hcBQALpbn6wkouKsZTvRVtkO2p/wjtKaoHap7rSlG4zMnTfm15QzgOGLTRVUidInpUsBUv8UsupI7osLHMB4PFurNp5qKpdOmnC1AEpyrZw2YEuGFtecSGz+NiqldoE5SCUqDuxABsW0YiF1dDW+yD2OxibJpDLnU88KlA5Pxa++lyQkFrEXF7aRY9n8eTVSjMSkpAUUsWewBe3WITDMamTayoQUrCEobKSO4U2JLHeeDxCbL7RKpaUq7Erl9qyl5gGKkpYANc2+IjlkqvgVxs0qPRXMU2u7NRTKlGbklibMOYJCUFiNXcsQW4GJvD65M6WiYn3VgEPr0PMG0aVNN0iTTRU/avTZqEK+pNQrwLoP8Qih0sgdmlROth1jUdvKbPh9QOCM37igr5RlOHVQKEoUzA795LwMmWcFUXRfBCDdyRL0KWnJN7jLpZmex6+sP4+QlaF/RWjL+0k/yIgWkmjusXyqCvAlj01iZxlJMhw7pUHYOWVY/Fo81vaN71O0VhawmZKIBB7QbmspJHzi1YrLemVqGKTbddt/WKvNT7ugyKSroxFrdfhF0kozIUk6FJtDZJOk2JSU9aKkJRAt0/r4RYMJSMiW+qYhKlBSoh+m4H76dYseHy2ljkj/a8LLofK7pFLTKINu7xb+peETkhySpz08YKqQUl7M1h/SA0TVF1MAMyWAa4e/SLp+RXHwIpZxSUlQ7qnIvdIAJDjnBdVO7rcwH3FzYmBcSDC3DTqDBCFukPuHyaOe9lY6TiDZe+ktuPWOQ+FJDkgFv6XEdhrJPRtFWr1EOpXAdWfUQ4kxRy2YePtQTmhSYRLhNYhZlqEpSUzGOQqGZIVucbxDrZJhIj0ZJT7eYmuoNOgSlTQpScuUC6HzMSoDcYtGxW3hqpipFQgS56X0cBWUsoMbpUOHXhDqSKSwSirLnFQ9ov5OR+u/2mLcYpvtGmAIkOR+VfwCbnpCZX7WTh2KQP75X+p/2Jjvs4T/4aZ+tP8CYZRVI/thZzJbstXDfk0nXpeHfZrMBp5ge/aO29ihLH4HyiUacv3Y7+3+w3gX+IV3Q+sV+T/g6/wD5Cf4UxNYbWIlYjWiYoJzWS+/Q+hfpeIKVNH9kLS4zfhCbPf3U7vA+UI6/2Ov+BGHKmrn1SJcszFLldme8E5RlSkHva7rReNlaJcmlly5gyqGZw4LOokXFtDFWwOrRT1ylTFBMudIQpCye6e6h76apUPCLzSVImICwDlNw4Zw9i3Ai45GKYkv3EyMaxenzyJqPrS1p80ERieBuUgHNxDBwLP4Ru8YbSEImTJZSO7MUDdjZRHyhs32j4PuC0SsxcWcWPFZDseF3i1Uqe0kkfXQ3i1vIj4RAdqAklm4HK/LMRZ9YltnZxys90n4G49fhGCbtGySplcm0zuHLhzfi7/f7It2FzHY8R6iK9jdI05aRYPmDEaKuPX4ROYBMPZo6D0jp7jYW7d0RVfKsTweJmnDS1HhLJ/0xCYhOaZMS1wsgeJ3crxN1H5CYP+Wq5/R3wr6HySTaaK3WUomJAfT+UNmTytcF9/3+UIl1X1nHEsdeAj06pGUuPBxfo8U2tF+cHsExFBCEiw52dvByGaGfwwNYOoW4eb/e0dxGrMwJyjKwYgOSoc90D09O3vDQOx3/AM4ukq2Y5Tly9omTTKWXIPM2PlujkHLrbd0WFjubwj0NzZN40u2bHVj1EPITCKo+ohbw1Eb0PoEOCGEzIcEyHjJEGmZDs3/jyv11R6TI9tPM/BccExNnXKWeiwEr8+95xzZo/wB+q/XVHpMhn2sKbEAf+VLPkpf8oW9fuegl70v6TYMQxKXIQVzVhCBvPHgBqTyERGFz8Pq37FMhZGo7MBQ5spILc4qG2Nb+EYnTU6ry0mUFJ3FUwhSn/ZYecNYkE0eNy+yAQhRlulNg0zuKAA0G9uMO5meODX5ast2LVeG0ygicmnQpWg7MEtxISksOZguik0U0qEqXIUU5c2VCSBmGYXAY2vGe4LJl1OM1SKlIXmM9ICr+6oANwIQCx3QRgubD6fE0g96XMShB/SBCFdWUDCuQXhVVe9f5LXVYnhcuaZaxThbsfxYIB4KUEsPEwnFsQwymWETkSUqKQoficwIO8FKCDpFKosHlKwabOKQZoWVBbd4ZVJDPwYm3OAMbrTNwimzXMueqWCdcuQkB+DEeQheZT6Eb7fdM0SViWFLVLQPwYqWHQDLAsbh3SyCeBYxGq2pky8SlypJkJkFLTFpCQMzKLdpwsiB9mthKefhsolITOWO0E0B1pVmcdUgABohcPw6WMcMsIT2aZy2S1gyCoW4A3aC2xYQhclvSZr2eMUxiUEYhUpyu85RsWso5r8ReNoaMd26SUYlO/PTLU37AHqmOm7RnxumKnBDuWfhcMbAO24jTfBuFzuzmNdlBr6ZhdgeFz5RCSqaY5yMvjyI9YkV0KykuwfS7MRdxGN0tG3lyXRO4qkFPaBnSMqn0KXcE9C945giglCXO9Q/1FmgCRjRkoKahOa3vJDpVyI3HrHsCqApKimyX7vW9ukJxqI8XemFV9IlVSbAuQpx7wZnJHDnB+I92Qtj7zJHj9gMQ68SVJnlU4OlaWTlDsRutxHxgTGKwz0paydW58TA4ttHSl/gGXVAOFFjy3ePHz1hifkXbKeGZw58DABlId3V4afe0HCk0yZmPFhcbou6RP6jl4Gk0qnZIYvvG7jCkYfMD5lg8t+nOCFTVA9NTvHneBE1xUWY8iXMLcmc5UIXRqF819/HyMegifJKkhkvzj0Mp/kRpmxVPzEPCGKo+oh5EaSD6HAiPFEOIEKaHUSXIxnZwf34r9bUekyGvapevA/5SB5lX84I2aH9+K/W1HpMhG2Ert8ZEsX78mX8Ek+piTR6SfvX6CMeVMGLkywDME2VkCrAqCEMDyeJip2Zr6isl1E6XLTlVLfKsNlQp3ZyXaB8dlZMcQToqbIUOhCR6gxqpRBUbslky8VFr4Mh26p10WJIq5YstQmDhnSwWk9Rf9oxYNtVypuHLqZP/ALhchSi/1e6ARuIZj0gnGJX9oUVWggdpInTghhoZRJR5o7viYpODVpmYVVSTcSlypqeQUtlfEP4wegx9yT8xa/sSGBU1dOw9UmTJlqkrKgVFQSt8wJZ1DhwgTaTAptLhktE4BKjVKUwIVYyW1Ftxi8+y5X/gQOExY9D84jvbH/5WT+u/7a4HFVZ31H9Xh+SwbDj+76b9UPnFLof/AFAr9dM/6Sou2xA/u+m/VJ+cUqg/x9X66Z/0lQWuhMf3T/RmqARlXtNw8mulqH0pKRZvorWN/IiNVjOPayCldMscJifIoPzMUn9ujLD7it4ZhpSp81gXLG/DTfrE/NX3R3SpQ0ex+G+KL/aSgTqOYeJDDq9ZLAqZ3cFvuY8/Jik9s2wyJaRNSFTM5UZQbprrve32QVgspkq0cTFEj4/OBpS3NlHoWU/pDuErZc0DVwemYAN5vCJdj+USOMIHZBStxZxrcbhv6RXa2sypZm5G32eET2Md+SoFyxSbWNlN84rNVXoyAAubjKRpp92gwjdByOgWVUAKckeIf4QWmvSVMZZ1sb23cYRTISfot+lfyMSCMrd1KwRvAsfv93ik6+CUb+Rjt1KS1xqDoPUGG0SlOCGAFyWB042iMrsTmEtlLjxLwxKrlDff0hlidAeRWW2ZVhtQ/MWjkQ1JXrUWN+ZA+MdiP0Uiv1rNlqA7dRBCExH0c/NJlK4pQf8ASIkQuPQrZhfQ4IExHExKSTkmrIDhMuWtZPIFIYHqYJC468PZMxKiRWya1VUminFRXMUEmXMb8Zms4TuzRObG4NM/ClVlWmYmYSpSU9lMJzKcFRZJAABIAjQqTFETUggpuSGcE2JHoH8YHo8YSta0kZQgkZiRlstSL/VLpNjuiTRqeZtdfgqW32Gqnql1FOmYZstgUiVMBICsyVJdDEgk258oPoNoquoUhM6RMpkJIVMUETSqY1whICO6CdeVt8WiixWWuWF5kgF9VD6Or+F+TwQKxH106gajU3A6mHS8kvqaproy+RWVlLU1UyXTTJsqfNmsnJMB94lC2yWBCvHlaH9h9mxLp54qRMSqenJl7KYSlIBuWS2Zy7chGjyKwKUtIHuKCSeJKErt4KEIm4ilMwIUW7uZyQB7wSA53kn4R3FDPM6qjNNnMRq8P7SUKWZPQVOkhExIdmzA5NCGsRZo5tuufPp5Uvs502aZip0xSZUzs0OkpEtDpuw9H3xpEjE5a0vmSl1FLFQdwpvM2LcxCjWy9e0RuPvDfpvhGq0N9b3cq2V7YjF8tHLlzZc6UuUnIQqVMu2ikkJ0iq4gidJxVVTKkTZyM+cNLWAQpGUh8tiHPwjU3jwVBbvQscnGTkl2B4RiBmITn/KM6wErSkOdAVAO1hzZ4qntZOWTIXwmlP7yD/8AWL0DFO9q9PmoH+rNlq/iT/uh+0RT3ZRJGRSd5J438h1iQRTBmsARoU/zis9sSE5CzX1bSJ2VjhUGzB2+k2oA3kXMYpwkujZCUfJwSJiLAZ99tW8desE4NN/GEZcoUBbmlRh6kqc2jZuB8jpqICpQUT8xb3lBh0J8v5QkZN2mU1qiRrJikpVqcyQLbiAFPfdqIiJuGAgFw5u7O/WLFOnhKSeD257h8Ijq2tSpIJBSfzR68dB5x0ZNDTimQSZYQbgkiDqepSS+nM6fGOzagAuASQ1zv33jqKpSm4ct0O3yRFKn2P8Aa7yUqHDKNOECicVGwT5DTg5hM+lUS4Nr2diYaTIDguekBJDNhE+SoBiADb5x6OiY/wBbxDx6OTBo0HZuozUknkMv7qiPlE52sVPZKoenKdMk0huRZXzMWURolLbJKPtQQJsOJmQI8LQqFUgOAHK2eQiZKWgnuljmU7gS1pTZrkZvIcYUrZ6UpSVAnuqUpTEEKUVqX3xoWUtTcMx5N2Tg6QoLzTCoaEqfc3DSOJ2fQLZ5rO7ZrPYvYa2iqZKhKNl5SSCCvMAkPmBPcKSk3DOMoHMC7ws4QgKBzL7qitioM6pgmF7aZkv9w3jgSbntJt9e+3oI9/Y4zBQWuwykPZQyqF7XLqd4DYUj0mSkKVMTNUy1BRGZJQTlSm1nuEp3w1NwVMxZVMWVFiEiySEq7R0ni6ZhS7CyRvcxxezaNApaU6lIVZ7MbjW0GSsNSku5JyZLsXDk3cXN4XYXQGNmpGVw7Nq4IAdJJuCC5QCX5xwbMSFJ1UoMQDmzM6SgsWv4vcDpDisFDN2kzcwKrNwYNZoJNQmTKGZQCUJAJPIeZg8gUzmK4oiRLK16bgNSeAijYntVPm3lskCwAJYklnUrOgnloNdWgfaLahNQoZS0vKFyjvNzuY2JHkIripyphCEOtR7qQA+u5IaCoXtjppFnVtZUSUpJnu7d0hMwjk4v5nziw7YzFzcJWpaMqyiWsp4ELSWaGdktiBJadUd+dqlJuJfyKue7dxif2jS9JP8A1aj5B/lHddCyaZ89GUpJu6Htd2vxhQnqDh9+7ixHpFtQ04XYddTugJGFqkrUUpKknUjUHXdpaAsqemO8bXQLKx4osztbW3PdxG6D5mKCYkKAKTmTrzOU/AmBsRwXM62Cd+8u2oHN90Jo8PUuW6Q7hwxZmVuB1FmhW4PYY8lomaqvUpID66nm5V8wPCG5eIoKmzOTf+fIfbEdIlKe723EMWHXXT1iTl4VIJL6K0L/AD46eUI1FFm3Lo5W1hKe4xb7YjkVmtineRob8olhhqUuhktqH+/3eETcDBH1mbQ79zmApQihHGTE0tW7H7/ZHKmrSlRBAu5bkb35QzPQqWO4n/Vw1Z4CmqVM/wAte9jb5wFGLd+A3UaJFNczBNuvSOxEFKkkkuH+3d4P4x6KfTiT5SLjsRW/jp8t3JKV+RKT6iL6DGRbJ1mSvQBosFJ8sw+IjWBMhs2pDY9xHiY6mGs8dCohY1BSVQsKgULhaVw6kTcQkqhJXCAqEqMM5CKIszIROq0oSVLISkaklhEZi2Mop0Zlm+5O8/yHE6CM4xfaKbVK4BP0XIQniOJNxz6RytjNJFox72gBLppw5+uQ4sRonx3+UUysxqdNUFTFlRBcA6C53XA3aescp8LzOZpUDuCSSrTelwE23qIh2olpljR2+urMeb5QB5u3OKcQWcp+8jIAypSlKDM5lLdaXHAFak79I0TYnZlMiUJigDNmB3b3UnQDg4uYo2AlMybL3rmTEh0hu6FAX36P5Rr4jlLwLJUdaGMQlZpUxPFCh5pIgiOEOGgiGP02CsAywS4O9h/K0ETppQnQuH0s459Ou+IxFRkUXJ7pIfc78PCFVlTlGpd2KfB7XvqYzThyZq5UgsYg791gW3ndobPY/OBZakhfL81tbKDaH3t2t4GlTwUhTEB/s1PWHUAd7M7jRu9dt7G1xHcEhOTZIyVpBKgHN7MzF3ccdIRUSSADmG4i4NrcN/34wNTpzOo5tNwNyNQ+5hfnBq5KJjhWYKYv+lo9rxN0mWjsYVNVlv1FnI4X3BuEG00uYA+TXeDmfV3G6zRHUZMtYCjmS197+OjWvziUxCsyAKQfxQIJILtZtOTwZxXSBH5OTsNXc9mcvEXbrd4jlsl3DEP8NQ268WYVQKM4u4YsdS32CIqpkJnpUU5c6iwJvo9iNPGJxGbIxFSlwzl+BGviI9AVXhK5IBdyuxu9xcgg+F49GjhF9MjyaAxMMqdLmhzkUlR4WLkDwjYpU4EAi4IBB4g3EZdj0wKWWSABoHsHIAsOnxiw7CbQBSBTTC0xD5H+kjgOaeHDpD5XzipDYva3EuoVCgqGM0dSuM1mhxCAqHAYYSYcBh0yTQ+DAGM42inQVLIdjlHFg/lEVje16JIKUMpbeAuQd+tt/LnFBxDHgtZXOJWXJCHs72fcwv4NGiONvbM8pJdHcXxrt15py2c6D+H80fHpCaWtS4GRQBbKpja2ibW4P5GIgYiubNAWpSQov3UgsNe6kkD4iDlpkysnZpmuXzKmZRm0ZkpBCR5m8VaXQm+yew7ZuqqfdT2Uv663BPNKdVenOJ3FtjZdPQzih5k3I5WrVgQVBA0RYHS/OIebtxVpSESkygAkAKUCpRsNbgf0iFxPberDCbU5XF0y0pG/eyX0eEtsboZ2Rrkyq+nzXTmYcipJSk+BMbDU7RU0r8pPlJ5FaX8gXj57VikrMnVgWLjcNNLxKdrTKUGKQDuSFK8S6jod1oMls5KzV6r2oUKNJiph3ZEG/iphEVP9r8t/xdOs81qCfgkH1jPjTJSygNDcEFyOnxiyYRRyVAZkoUAbMpgxfcR115ROeRRHjhciKqZipijNSAlyokfpElg+5jBlLSKKVFVx3cxBTvUGKXNyQdCzvbQiCsVpkoLJSySzMeQseOsASgoHK4e5vwbQ/C26IcnJWijhTAKiZ2TZkrTmGaxGUvoUtcdDDqJrWcgEXBsQG15nXfB9NLWCSHP0XyvuI1+XMQIuUApSmSFGyr7j9Hl0iineifBik1Ckk5bDKHSdCkjUg79b+RhxFS3fLpJLPZmNi723Hn6x5M/s2ZRS4ayjYZtLnju+yGjiISCQpP34i43fEwKvwOk0Nrq0pWC7uSBw4uWOseocdEmW2bM5YoIsNdOXKIfFJ6SslJsb/wBGiOmzCTYOTGhYk1sl9Rpl5VjhKT2QHZ5S6bAgmxI5NE1Sz5a8qXYg6geQjN8Klla8iiU8Ym8HqeynlJLh2HNj/KIzwpdFFksuuITZebItCVsMzHnbWPQHUzkzJrsCQljfdqN/GPRnS0OQdeCm4fKpT3skKAF8uoZ9G4QIuR2szMVJQxF0gu7likG513kaCF4lPdKRm+k7eAHnD1ORLuyZigQGNxyyjU87cut3aX5JLf6CzVVqUhp83g7hYs7hwDcNxhqTiNYpTGrWkcSWHmB8Y9hqVZs5yhi7n3QCWuneLwfJnozlIlrnLCS6yTLLi4BSosBlYDi4YQkpNaqx6vyDqVU2zTp6wp8jTFMcovZLnW26GZs/sveWqZM/OUpQTpoFXCraw/i9YkLUoJHaqto+UHnxc+9blEQUJU5znk6SVKuBZnCRd78I0QTirl2Rk/gVnKyXJN9Rf76taO9mhJDp7u7vF3e69GOhtp1h6Vh7DMSkKK8oD5ToVEud26GghJuVEtYC1yDrew6fmwHLkBWkKm1CRUBaWZwRzBH9YK2hBWkd5ylTuT3i5KWH5ot8IjaxLMolybm77zqflCK7FgpySGLe6G00Y6wyhdNeAqWmvkJr6gpyhGU5QNTqQBbmlx4xWcQlHOSbqVc8HO4XgyVhk6aSqSF5d5JYeZtE7huAolzE9qlQTldanzgnkwDB7XiqSiK7kQdFsjNWMyxlGrEtbRz5xK02Dy5UtdipR90gC3PMRYP5xPT6pSlFKEAIYsksLWd3PeLcPCBpdOlD5iSs6BXusd7nXk4hk/kVr4A5EklLEhwkjRiA5fXSDaKpyJypS+Qah7As5J0/pCe3Fio5nAO/dpnIN9GaHhMShC1OlOgSgsQSbnui7c93WFeKD7Q6yTXk5TuRlAByj3nv72bujfvGkOIr0+8ZYJSxs7NwIHDjbSASmagCZZiog6AAa+6dd3nC5SyoLTlN7vcu5HvMPGJvBBjLLJBhxFAzAFaQpylRdJDsHa/TU2MQlVQZpQWErVlR31BySoklyS76jhZ+pMxOldOYNYMyXYB+ZiPqlTVSlAHMVNdW48UtvZhBjhjHaA8sn2RaBMORGZLK0zEAC+iidPHjAyydSbF21a0SVVTJSEZkkLd1F7EWYAHTf1gKfS++ygUi7+6SP0X+EOhQRc4Q327EN4xxaCTYvb5Q0UxUm2TmG0iphBBycCYJn087tAMoz8QbGLD7O9lfwhKp0yWFSwMiQ+qt58A3iYl8Q9nvfzyJipauC3UnwULj4xFp3ZVNUV6QV2U1iMpA1BHWPRPTsGqJMtWdAJcMoXSdLuL+Yj0ZW3e0aFXyVmoQLO7OPFtem6PTJmhuVAlzrd7aXDAfCJ7EKZJACtE8/E3N4g8pCskq696jYId7A7/ti6al2QaoWZuUDtDcCyAMynHu6juhrWeAa3aFUsZZaAnNq9y3FXHxhdTSmSrvlKyHIIJI0N9xflEJU/jJhWzA6DWwsAT99YbHFXpCykwsYgo31J1Jh6TVqtpo1huhiWA13J+HhDhPNvhF+KJWwj8MVvP2QzOxHcCSYZXMYMNPvuiw7LbOq/LKAZu68Cl4GRHUOzs2f3lWTvAcqPgIl8EwOT+F9mtBARcBd3I4hr8YskioKbCw5wk1KiX0PS5HWA4jJkvS0iS5YEP3UnupSBayRHKkyZYJmEniEjuga/d4izjGXQgDeeMBzsSUuyEPm+krujx5QdHbPYqqmUCUoA38Azahi58Ih8QVKXT/AIoh0l1GyVqG9DnRtebNBE6RlftSkmzBNkjpBOHzJaE5kyEl9XSA3idYnyQ3FkDU034sEEMw634w/STMrrCUhgAXBO/UHrviUn4YlRISpKUn6LhhxhheCZX7zgaAGBzQeDG5uKqWUgpBSHypbUnUk/S8eUN0FYZUxWYsVOyeHhpDFQWFgQkaPaAjdXE7n/mYPIHEmasrU7FIcEqAYBhvJMQn4aQXAsH5jTdHaipJuDy5QBNUrRmGptDIVhq0qUB2lrOH1U/E8IizJKFhSToXG/nodRDk6rUprKPhDZmElmIPCGADz5IuTvflrBGAYSmfMylTFwEhnzElmjtSMxvcmJ/YXCfxpnKBaXZL71kfIeogPo5LZfqmVLpEU6JSmRKSpSyFEf5sl1ZdFk5lBjuUekNT9s0gDuLJbWwe+Unl3gbQBitQgjOpGYpFh4jc7agHwiBNelKlBSAQHYAbi3E8UqgBLpS7UpmFmIDEgk6sQDlG++vhxjkUuVXDOQE5WBa7j3i+/XSPQrGQjEp7lknvKPHQAf1+EIRMTIlryPmcuSLnh0hp3nHw/iMC4+e6jmpT+cK421EnGVbI+srSoNrxPH7IZlJ8YHlG56wUvSNCVCvZ021MNLmDrCTDkoQDiYwXDM4dZAG4b4npYUgMlRYcDERh+6JXhEpSZeMUPS8VULKu2+OTMSzOzX5wDM1gX6UI5tjqCQfKUCrjbWHUzEE3cnhziPSY9TjvQtjcUOqkEqG4cPtiWk07/Q3cWgamN4laU6wu35G0vANMplbkBt+sCdhNLukJS/jEtXrIlliYhaqcrJ7x84dE3V9CVUwWe8Qw4mFqw1DW13ARF0pdV7xYKEd49IPR3ZEyqdKQXQ55iCalbgZQApuESVSgPoIalp1hXIZRI2nkzUnMrKkdI7UVaNWBJ5Q/XqiNIvDLYJKgYXW7DkG+cWKXNEtCUBuJbidYg6H8oOsSFQYZkxvEZqlJsdCD5FwPOIqZUzbuR8PL78YNmGAqgxyZzR4VivpW4aeOkciNqTHYagXR/9k="/>
          <p:cNvSpPr>
            <a:spLocks noChangeAspect="1" noChangeArrowheads="1"/>
          </p:cNvSpPr>
          <p:nvPr/>
        </p:nvSpPr>
        <p:spPr bwMode="auto">
          <a:xfrm>
            <a:off x="84138" y="-1077913"/>
            <a:ext cx="2047875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AutoShape 36" descr="data:image/jpeg;base64,/9j/4AAQSkZJRgABAQAAAQABAAD/2wCEAAkGBhQSERUUExQVFRQWFxgXFRgXGBsWGBgYGBQXFhkZFRcXHCYeFxokGhcYIC8gIycpLCwsGB4xNTAqNScrLCkBCQoKDgwOGg8PGjAkHyAsKSwsKSksLCwsLCwsKSwpLCwsLCwpLCkpLCwsLCwsLCwpLCksLCwsLCwpLCwsLCwsLP/AABEIAOoA1wMBIgACEQEDEQH/xAAcAAABBQEBAQAAAAAAAAAAAAAEAgMFBgcBAAj/xABLEAABAgQDBQUEBAsGBAcAAAABAhEAAwQhBRIxBkFRYXETIoGRsQcyocFCUuHwFCMzYnJzgpKy0fEVJTVDosJTY7PDJDQ2RHTS4v/EABoBAAMBAQEBAAAAAAAAAAAAAAECAwQABQb/xAAsEQACAgICAQMDAgcBAAAAAAAAAQIRAyESMUEEIlETMmFxgQUUYpGhsdFC/9oADAMBAAIRAxEAPwCszJIBsIeTDk+XeGzYx66SMp17w5ltDaZZOgJ6B4Il4fOOkqYeiFH5QbR1MGJhOaJVGzNSrSnm/ukesPytiKw/5JHVSR6qhHkgu2hlCT8EDHYs8r2eVR1CE9Vv6AwXL9mk76U2WOgUr5CJv1OJf+h1gyPwU4EwSlZTLGW2YqCjvs1uQvF0k+zQD3px/ZSB6kwuRsbJTNMpWdScucOWLlknQaWjPk9bh1uyi9LkKVmJS/Nvg8NyZS1lkhSjyBPpGhK2eky5yEhAyqSde93k6HvPdjBxwlL2cdGAdm3ARCX8TS6RaHoW+2Z/M2bnplmYpBCQHIcZgOOXVoiweEaqvCAWuee94zfH5SqarXLYZCcyLfRVcDwLjwinpfWvK+MgZ/SrGrQFlMOg93nCkzzbSO9qeXlyaPR93wYtDDR6Fm8eywxx6Wb8ocK+EGScGKpJmhQs5ytuGpfjrblAEJGcZWk+hnFrsX2pENrUTHY40MATHDC8scaAETHGhbR7LAoIlo9Cmj0dRxsc7AZAIaTL1+on+UHS8NQNEIHRIHyh+oTcdYKSmPn7k/J6LaSWgdEhtzQ4JcPtHY6ibmxjsoSZUEEwmA0dyYOZUJMqC8sJyQriMpgK5cRFajLUSj9YLT8x6xYlSohsek5RLmfUmAnobH5RNxH56A8VlsqSrhMY9FD7IP7CBsVWiZLSmWoKWVJKQC5sbkgaBn1iZ/B4ThZRZabARJihe1XDO7Jnge6TLV0PeT8QfONL7GK/t3h3aUE8b0pzj9ghXoDFcHsmmLknyi0ZLIU6RDrQNhx7rQYBH08Xas8h9iMseaHGjjQwCybPjNIUnkseaTFaaLNsmvUfnD4iK/USsq1J4KI8iRHn+m1myR/JpybhFjDR5oW0caN5AQ0eaHMscywDhDRwiHGjjRwRLR6FtHoB1m6VQuOoh9MMVJ06iCBHz5vfSAa7HZUqbKkrJzziyGDjhc7rxzGUTFSViUsy5jOlTA3F2II0OkUbbrEMuJSD/wAMSj5zCo/Bo0kogdg6M52axiqqZdQpVSpJloBT3EM/eLnu3HdbxhWF4vVTaGfUGpUFyzYZENYAl+7vzNyaIfBJ3YHEEcJM0DqleQfxQ1g1blw+tRxMlv2lsf4YmUNE2JnTplOJ0+aVmY+UMkBIBI3AOS3pE7UyipKglRQoggKABKTuLGxiq4ViM6XSSJVNI7WYmUgrKjkloKk5mKj7yruw0cPB+ym1P4WFpWjs5sostLuNSHHiCGi0a6IyT7ILZPGampRVJXOIVLSMiwhHdLrcszEHLvgz2fYzNqpc0z1Z8qkgWSLFJJFgHiJ9nGtb0HrMgTYrFF01DVTkBBKFyyyyQCCGYNvvaE+B2u/2NJkYehD5EJS+rAB4eyRHbP4hNnSETJqUoUsZglL2SdHfedfGJIKh9MntCSiB6mkC0KQdFJKT0Ib5waBHCmDwByPnGklFExSDqklJ6pLH0g9oK2so+yxOoTuK84/bAX/ugdo9zA7gY59iWj2WJGhwZc1ClJItoDqogOWgHLFFOLbS8CtNbZN7KnvK/Z+cR+NyctRNH55Pn3vnBmzamWocvQx7amU1Q/1kpPwb5R52N16uS+UapbwpkLliw4TSJVIIKRcLuwdwLF9QzRAtFnwFH4n975xT103GCr5B6dXJlVaONDjR4pjaQEZY40LaONHHWcaOQto5HHWbdU7uo9YIBgWrOnUesEJj5xHpvpGS7bIK6qpmjSWuXL85avmg+caxh0/PJlr+shKvNIMZLW1q1yqxpK1ImVGczQ+VORZYG3BXHfGi7G1OehkHgjL+6Sn5Ry7FktGZbVqMqtq0j6ZUPBeWZAuKyjImT5A0JSPJlD1id26oXxNI/wCL2PxOT5R7bahfFQkf5hknzZH+2EfkdMveKY6mjlSpYT2k5SUolSxqogBLngl98Vf2blX4ZVZ2zsczaZu1Ltyd4XJmdpj5zXCHCeWWTZvFRPjHvZ9/5+s6q/65h+2TqkNezpV63oPWbFa2eUZ2SkdkzZyFLP5qUm3XU9QIsns61reg/wC7FPw+QuXLFUg/kpyEtwOUrB80t4xMobpLlsABYCwHAQ6lMN0VSJktExPurSFDoQ8ERojAztnhHY9HoqIY/wC1WlyYghf/ABJSfNKlJ9GiCyxc/bHTWpZnBS0HxCVD0MU5AsI9P0r9pmy9lg2WWbj84fERAz5WVShwJHkWiZ2bUy1dAfI/bA2O0uWevgTmHRV4zYZKPqZxfmi+RN4osTgJacOYPyMHbVyu9LVxSR+6f/1EbhdpyOvyMTu0srNKlkDRSgfEA/KJ5Woesi35Q0E5YGkVbLFowP8AJJ6K+cV0yTwi04JLHZp/RPzjv4hOLhGn5O9PCSbtFQKYSRD/AGZjnZXYlo3yz44rbIxxTk9IZaOZYfXLFsrmEIBcuCLtfpr0jPP1uNL27NEfRzbqQhKXDuGj0JnTQ3ZsDvO7yY8xHoy/zmQv/KwNsqk6dRDeIYh2SFNLmLVldIQhSnO4ZgGF+JgurR6iHgIzJCuWkZ7hMqYjDJ0hdNUdqrOw7NRzFeigWYAMHfhEjsJUTJNOZM6RPQUqJSezWQQou3dBYgv5xcwIU0HiI5FD2iojNr6SciXNKEEdoeymBsq8wsUudTpCdoKMzcQpZyZc0oQ3aHsplsqyoWKXOu6L80cKIDgFTM1xOTOlYkKuRImzkqDqTkWm+TIQcybbi8M7NiqpamatVPMUJl1KShbDvdoQkZXJuUjQPvaNQ7OKvtrVqlGQcpKe0HuzCg5hcBQALpbn6wkouKsZTvRVtkO2p/wjtKaoHap7rSlG4zMnTfm15QzgOGLTRVUidInpUsBUv8UsupI7osLHMB4PFurNp5qKpdOmnC1AEpyrZw2YEuGFtecSGz+NiqldoE5SCUqDuxABsW0YiF1dDW+yD2OxibJpDLnU88KlA5Pxa++lyQkFrEXF7aRY9n8eTVSjMSkpAUUsWewBe3WITDMamTayoQUrCEobKSO4U2JLHeeDxCbL7RKpaUq7Erl9qyl5gGKkpYANc2+IjlkqvgVxs0qPRXMU2u7NRTKlGbklibMOYJCUFiNXcsQW4GJvD65M6WiYn3VgEPr0PMG0aVNN0iTTRU/avTZqEK+pNQrwLoP8Qih0sgdmlROth1jUdvKbPh9QOCM37igr5RlOHVQKEoUzA795LwMmWcFUXRfBCDdyRL0KWnJN7jLpZmex6+sP4+QlaF/RWjL+0k/yIgWkmjusXyqCvAlj01iZxlJMhw7pUHYOWVY/Fo81vaN71O0VhawmZKIBB7QbmspJHzi1YrLemVqGKTbddt/WKvNT7ugyKSroxFrdfhF0kozIUk6FJtDZJOk2JSU9aKkJRAt0/r4RYMJSMiW+qYhKlBSoh+m4H76dYseHy2ljkj/a8LLofK7pFLTKINu7xb+peETkhySpz08YKqQUl7M1h/SA0TVF1MAMyWAa4e/SLp+RXHwIpZxSUlQ7qnIvdIAJDjnBdVO7rcwH3FzYmBcSDC3DTqDBCFukPuHyaOe9lY6TiDZe+ktuPWOQ+FJDkgFv6XEdhrJPRtFWr1EOpXAdWfUQ4kxRy2YePtQTmhSYRLhNYhZlqEpSUzGOQqGZIVucbxDrZJhIj0ZJT7eYmuoNOgSlTQpScuUC6HzMSoDcYtGxW3hqpipFQgS56X0cBWUsoMbpUOHXhDqSKSwSirLnFQ9ov5OR+u/2mLcYpvtGmAIkOR+VfwCbnpCZX7WTh2KQP75X+p/2Jjvs4T/4aZ+tP8CYZRVI/thZzJbstXDfk0nXpeHfZrMBp5ge/aO29ihLH4HyiUacv3Y7+3+w3gX+IV3Q+sV+T/g6/wD5Cf4UxNYbWIlYjWiYoJzWS+/Q+hfpeIKVNH9kLS4zfhCbPf3U7vA+UI6/2Ov+BGHKmrn1SJcszFLldme8E5RlSkHva7rReNlaJcmlly5gyqGZw4LOokXFtDFWwOrRT1ylTFBMudIQpCye6e6h76apUPCLzSVImICwDlNw4Zw9i3Ai45GKYkv3EyMaxenzyJqPrS1p80ERieBuUgHNxDBwLP4Ru8YbSEImTJZSO7MUDdjZRHyhs32j4PuC0SsxcWcWPFZDseF3i1Uqe0kkfXQ3i1vIj4RAdqAklm4HK/LMRZ9YltnZxys90n4G49fhGCbtGySplcm0zuHLhzfi7/f7It2FzHY8R6iK9jdI05aRYPmDEaKuPX4ROYBMPZo6D0jp7jYW7d0RVfKsTweJmnDS1HhLJ/0xCYhOaZMS1wsgeJ3crxN1H5CYP+Wq5/R3wr6HySTaaK3WUomJAfT+UNmTytcF9/3+UIl1X1nHEsdeAj06pGUuPBxfo8U2tF+cHsExFBCEiw52dvByGaGfwwNYOoW4eb/e0dxGrMwJyjKwYgOSoc90D09O3vDQOx3/AM4ukq2Y5Tly9omTTKWXIPM2PlujkHLrbd0WFjubwj0NzZN40u2bHVj1EPITCKo+ohbw1Eb0PoEOCGEzIcEyHjJEGmZDs3/jyv11R6TI9tPM/BccExNnXKWeiwEr8+95xzZo/wB+q/XVHpMhn2sKbEAf+VLPkpf8oW9fuegl70v6TYMQxKXIQVzVhCBvPHgBqTyERGFz8Pq37FMhZGo7MBQ5spILc4qG2Nb+EYnTU6ry0mUFJ3FUwhSn/ZYecNYkE0eNy+yAQhRlulNg0zuKAA0G9uMO5meODX5ast2LVeG0ygicmnQpWg7MEtxISksOZguik0U0qEqXIUU5c2VCSBmGYXAY2vGe4LJl1OM1SKlIXmM9ICr+6oANwIQCx3QRgubD6fE0g96XMShB/SBCFdWUDCuQXhVVe9f5LXVYnhcuaZaxThbsfxYIB4KUEsPEwnFsQwymWETkSUqKQoficwIO8FKCDpFKosHlKwabOKQZoWVBbd4ZVJDPwYm3OAMbrTNwimzXMueqWCdcuQkB+DEeQheZT6Eb7fdM0SViWFLVLQPwYqWHQDLAsbh3SyCeBYxGq2pky8SlypJkJkFLTFpCQMzKLdpwsiB9mthKefhsolITOWO0E0B1pVmcdUgABohcPw6WMcMsIT2aZy2S1gyCoW4A3aC2xYQhclvSZr2eMUxiUEYhUpyu85RsWso5r8ReNoaMd26SUYlO/PTLU37AHqmOm7RnxumKnBDuWfhcMbAO24jTfBuFzuzmNdlBr6ZhdgeFz5RCSqaY5yMvjyI9YkV0KykuwfS7MRdxGN0tG3lyXRO4qkFPaBnSMqn0KXcE9C945giglCXO9Q/1FmgCRjRkoKahOa3vJDpVyI3HrHsCqApKimyX7vW9ukJxqI8XemFV9IlVSbAuQpx7wZnJHDnB+I92Qtj7zJHj9gMQ68SVJnlU4OlaWTlDsRutxHxgTGKwz0paydW58TA4ttHSl/gGXVAOFFjy3ePHz1hifkXbKeGZw58DABlId3V4afe0HCk0yZmPFhcbou6RP6jl4Gk0qnZIYvvG7jCkYfMD5lg8t+nOCFTVA9NTvHneBE1xUWY8iXMLcmc5UIXRqF819/HyMegifJKkhkvzj0Mp/kRpmxVPzEPCGKo+oh5EaSD6HAiPFEOIEKaHUSXIxnZwf34r9bUekyGvapevA/5SB5lX84I2aH9+K/W1HpMhG2Ert8ZEsX78mX8Ek+piTR6SfvX6CMeVMGLkywDME2VkCrAqCEMDyeJip2Zr6isl1E6XLTlVLfKsNlQp3ZyXaB8dlZMcQToqbIUOhCR6gxqpRBUbslky8VFr4Mh26p10WJIq5YstQmDhnSwWk9Rf9oxYNtVypuHLqZP/ALhchSi/1e6ARuIZj0gnGJX9oUVWggdpInTghhoZRJR5o7viYpODVpmYVVSTcSlypqeQUtlfEP4wegx9yT8xa/sSGBU1dOw9UmTJlqkrKgVFQSt8wJZ1DhwgTaTAptLhktE4BKjVKUwIVYyW1Ftxi8+y5X/gQOExY9D84jvbH/5WT+u/7a4HFVZ31H9Xh+SwbDj+76b9UPnFLof/AFAr9dM/6Sou2xA/u+m/VJ+cUqg/x9X66Z/0lQWuhMf3T/RmqARlXtNw8mulqH0pKRZvorWN/IiNVjOPayCldMscJifIoPzMUn9ujLD7it4ZhpSp81gXLG/DTfrE/NX3R3SpQ0ex+G+KL/aSgTqOYeJDDq9ZLAqZ3cFvuY8/Jik9s2wyJaRNSFTM5UZQbprrve32QVgspkq0cTFEj4/OBpS3NlHoWU/pDuErZc0DVwemYAN5vCJdj+USOMIHZBStxZxrcbhv6RXa2sypZm5G32eET2Md+SoFyxSbWNlN84rNVXoyAAubjKRpp92gwjdByOgWVUAKckeIf4QWmvSVMZZ1sb23cYRTISfot+lfyMSCMrd1KwRvAsfv93ik6+CUb+Rjt1KS1xqDoPUGG0SlOCGAFyWB042iMrsTmEtlLjxLwxKrlDff0hlidAeRWW2ZVhtQ/MWjkQ1JXrUWN+ZA+MdiP0Uiv1rNlqA7dRBCExH0c/NJlK4pQf8ASIkQuPQrZhfQ4IExHExKSTkmrIDhMuWtZPIFIYHqYJC468PZMxKiRWya1VUminFRXMUEmXMb8Zms4TuzRObG4NM/ClVlWmYmYSpSU9lMJzKcFRZJAABIAjQqTFETUggpuSGcE2JHoH8YHo8YSta0kZQgkZiRlstSL/VLpNjuiTRqeZtdfgqW32Gqnql1FOmYZstgUiVMBICsyVJdDEgk258oPoNoquoUhM6RMpkJIVMUETSqY1whICO6CdeVt8WiixWWuWF5kgF9VD6Or+F+TwQKxH106gajU3A6mHS8kvqaproy+RWVlLU1UyXTTJsqfNmsnJMB94lC2yWBCvHlaH9h9mxLp54qRMSqenJl7KYSlIBuWS2Zy7chGjyKwKUtIHuKCSeJKErt4KEIm4ilMwIUW7uZyQB7wSA53kn4R3FDPM6qjNNnMRq8P7SUKWZPQVOkhExIdmzA5NCGsRZo5tuufPp5Uvs502aZip0xSZUzs0OkpEtDpuw9H3xpEjE5a0vmSl1FLFQdwpvM2LcxCjWy9e0RuPvDfpvhGq0N9b3cq2V7YjF8tHLlzZc6UuUnIQqVMu2ikkJ0iq4gidJxVVTKkTZyM+cNLWAQpGUh8tiHPwjU3jwVBbvQscnGTkl2B4RiBmITn/KM6wErSkOdAVAO1hzZ4qntZOWTIXwmlP7yD/8AWL0DFO9q9PmoH+rNlq/iT/uh+0RT3ZRJGRSd5J438h1iQRTBmsARoU/zis9sSE5CzX1bSJ2VjhUGzB2+k2oA3kXMYpwkujZCUfJwSJiLAZ99tW8desE4NN/GEZcoUBbmlRh6kqc2jZuB8jpqICpQUT8xb3lBh0J8v5QkZN2mU1qiRrJikpVqcyQLbiAFPfdqIiJuGAgFw5u7O/WLFOnhKSeD257h8Ijq2tSpIJBSfzR68dB5x0ZNDTimQSZYQbgkiDqepSS+nM6fGOzagAuASQ1zv33jqKpSm4ct0O3yRFKn2P8Aa7yUqHDKNOECicVGwT5DTg5hM+lUS4Nr2diYaTIDguekBJDNhE+SoBiADb5x6OiY/wBbxDx6OTBo0HZuozUknkMv7qiPlE52sVPZKoenKdMk0huRZXzMWURolLbJKPtQQJsOJmQI8LQqFUgOAHK2eQiZKWgnuljmU7gS1pTZrkZvIcYUrZ6UpSVAnuqUpTEEKUVqX3xoWUtTcMx5N2Tg6QoLzTCoaEqfc3DSOJ2fQLZ5rO7ZrPYvYa2iqZKhKNl5SSCCvMAkPmBPcKSk3DOMoHMC7ws4QgKBzL7qitioM6pgmF7aZkv9w3jgSbntJt9e+3oI9/Y4zBQWuwykPZQyqF7XLqd4DYUj0mSkKVMTNUy1BRGZJQTlSm1nuEp3w1NwVMxZVMWVFiEiySEq7R0ni6ZhS7CyRvcxxezaNApaU6lIVZ7MbjW0GSsNSku5JyZLsXDk3cXN4XYXQGNmpGVw7Nq4IAdJJuCC5QCX5xwbMSFJ1UoMQDmzM6SgsWv4vcDpDisFDN2kzcwKrNwYNZoJNQmTKGZQCUJAJPIeZg8gUzmK4oiRLK16bgNSeAijYntVPm3lskCwAJYklnUrOgnloNdWgfaLahNQoZS0vKFyjvNzuY2JHkIripyphCEOtR7qQA+u5IaCoXtjppFnVtZUSUpJnu7d0hMwjk4v5nziw7YzFzcJWpaMqyiWsp4ELSWaGdktiBJadUd+dqlJuJfyKue7dxif2jS9JP8A1aj5B/lHddCyaZ89GUpJu6Htd2vxhQnqDh9+7ixHpFtQ04XYddTugJGFqkrUUpKknUjUHXdpaAsqemO8bXQLKx4osztbW3PdxG6D5mKCYkKAKTmTrzOU/AmBsRwXM62Cd+8u2oHN90Jo8PUuW6Q7hwxZmVuB1FmhW4PYY8lomaqvUpID66nm5V8wPCG5eIoKmzOTf+fIfbEdIlKe723EMWHXXT1iTl4VIJL6K0L/AD46eUI1FFm3Lo5W1hKe4xb7YjkVmtineRob8olhhqUuhktqH+/3eETcDBH1mbQ79zmApQihHGTE0tW7H7/ZHKmrSlRBAu5bkb35QzPQqWO4n/Vw1Z4CmqVM/wAte9jb5wFGLd+A3UaJFNczBNuvSOxEFKkkkuH+3d4P4x6KfTiT5SLjsRW/jp8t3JKV+RKT6iL6DGRbJ1mSvQBosFJ8sw+IjWBMhs2pDY9xHiY6mGs8dCohY1BSVQsKgULhaVw6kTcQkqhJXCAqEqMM5CKIszIROq0oSVLISkaklhEZi2Mop0Zlm+5O8/yHE6CM4xfaKbVK4BP0XIQniOJNxz6RytjNJFox72gBLppw5+uQ4sRonx3+UUysxqdNUFTFlRBcA6C53XA3aescp8LzOZpUDuCSSrTelwE23qIh2olpljR2+urMeb5QB5u3OKcQWcp+8jIAypSlKDM5lLdaXHAFak79I0TYnZlMiUJigDNmB3b3UnQDg4uYo2AlMybL3rmTEh0hu6FAX36P5Rr4jlLwLJUdaGMQlZpUxPFCh5pIgiOEOGgiGP02CsAywS4O9h/K0ETppQnQuH0s459Ou+IxFRkUXJ7pIfc78PCFVlTlGpd2KfB7XvqYzThyZq5UgsYg791gW3ndobPY/OBZakhfL81tbKDaH3t2t4GlTwUhTEB/s1PWHUAd7M7jRu9dt7G1xHcEhOTZIyVpBKgHN7MzF3ccdIRUSSADmG4i4NrcN/34wNTpzOo5tNwNyNQ+5hfnBq5KJjhWYKYv+lo9rxN0mWjsYVNVlv1FnI4X3BuEG00uYA+TXeDmfV3G6zRHUZMtYCjmS197+OjWvziUxCsyAKQfxQIJILtZtOTwZxXSBH5OTsNXc9mcvEXbrd4jlsl3DEP8NQ268WYVQKM4u4YsdS32CIqpkJnpUU5c6iwJvo9iNPGJxGbIxFSlwzl+BGviI9AVXhK5IBdyuxu9xcgg+F49GjhF9MjyaAxMMqdLmhzkUlR4WLkDwjYpU4EAi4IBB4g3EZdj0wKWWSABoHsHIAsOnxiw7CbQBSBTTC0xD5H+kjgOaeHDpD5XzipDYva3EuoVCgqGM0dSuM1mhxCAqHAYYSYcBh0yTQ+DAGM42inQVLIdjlHFg/lEVje16JIKUMpbeAuQd+tt/LnFBxDHgtZXOJWXJCHs72fcwv4NGiONvbM8pJdHcXxrt15py2c6D+H80fHpCaWtS4GRQBbKpja2ibW4P5GIgYiubNAWpSQov3UgsNe6kkD4iDlpkysnZpmuXzKmZRm0ZkpBCR5m8VaXQm+yew7ZuqqfdT2Uv663BPNKdVenOJ3FtjZdPQzih5k3I5WrVgQVBA0RYHS/OIebtxVpSESkygAkAKUCpRsNbgf0iFxPberDCbU5XF0y0pG/eyX0eEtsboZ2Rrkyq+nzXTmYcipJSk+BMbDU7RU0r8pPlJ5FaX8gXj57VikrMnVgWLjcNNLxKdrTKUGKQDuSFK8S6jod1oMls5KzV6r2oUKNJiph3ZEG/iphEVP9r8t/xdOs81qCfgkH1jPjTJSygNDcEFyOnxiyYRRyVAZkoUAbMpgxfcR115ROeRRHjhciKqZipijNSAlyokfpElg+5jBlLSKKVFVx3cxBTvUGKXNyQdCzvbQiCsVpkoLJSySzMeQseOsASgoHK4e5vwbQ/C26IcnJWijhTAKiZ2TZkrTmGaxGUvoUtcdDDqJrWcgEXBsQG15nXfB9NLWCSHP0XyvuI1+XMQIuUApSmSFGyr7j9Hl0iineifBik1Ckk5bDKHSdCkjUg79b+RhxFS3fLpJLPZmNi723Hn6x5M/s2ZRS4ayjYZtLnju+yGjiISCQpP34i43fEwKvwOk0Nrq0pWC7uSBw4uWOseocdEmW2bM5YoIsNdOXKIfFJ6SslJsb/wBGiOmzCTYOTGhYk1sl9Rpl5VjhKT2QHZ5S6bAgmxI5NE1Sz5a8qXYg6geQjN8Klla8iiU8Ym8HqeynlJLh2HNj/KIzwpdFFksuuITZebItCVsMzHnbWPQHUzkzJrsCQljfdqN/GPRnS0OQdeCm4fKpT3skKAF8uoZ9G4QIuR2szMVJQxF0gu7likG513kaCF4lPdKRm+k7eAHnD1ORLuyZigQGNxyyjU87cut3aX5JLf6CzVVqUhp83g7hYs7hwDcNxhqTiNYpTGrWkcSWHmB8Y9hqVZs5yhi7n3QCWuneLwfJnozlIlrnLCS6yTLLi4BSosBlYDi4YQkpNaqx6vyDqVU2zTp6wp8jTFMcovZLnW26GZs/sveWqZM/OUpQTpoFXCraw/i9YkLUoJHaqto+UHnxc+9blEQUJU5znk6SVKuBZnCRd78I0QTirl2Rk/gVnKyXJN9Rf76taO9mhJDp7u7vF3e69GOhtp1h6Vh7DMSkKK8oD5ToVEud26GghJuVEtYC1yDrew6fmwHLkBWkKm1CRUBaWZwRzBH9YK2hBWkd5ylTuT3i5KWH5ot8IjaxLMolybm77zqflCK7FgpySGLe6G00Y6wyhdNeAqWmvkJr6gpyhGU5QNTqQBbmlx4xWcQlHOSbqVc8HO4XgyVhk6aSqSF5d5JYeZtE7huAolzE9qlQTldanzgnkwDB7XiqSiK7kQdFsjNWMyxlGrEtbRz5xK02Dy5UtdipR90gC3PMRYP5xPT6pSlFKEAIYsksLWd3PeLcPCBpdOlD5iSs6BXusd7nXk4hk/kVr4A5EklLEhwkjRiA5fXSDaKpyJypS+Qah7As5J0/pCe3Fio5nAO/dpnIN9GaHhMShC1OlOgSgsQSbnui7c93WFeKD7Q6yTXk5TuRlAByj3nv72bujfvGkOIr0+8ZYJSxs7NwIHDjbSASmagCZZiog6AAa+6dd3nC5SyoLTlN7vcu5HvMPGJvBBjLLJBhxFAzAFaQpylRdJDsHa/TU2MQlVQZpQWErVlR31BySoklyS76jhZ+pMxOldOYNYMyXYB+ZiPqlTVSlAHMVNdW48UtvZhBjhjHaA8sn2RaBMORGZLK0zEAC+iidPHjAyydSbF21a0SVVTJSEZkkLd1F7EWYAHTf1gKfS++ygUi7+6SP0X+EOhQRc4Q327EN4xxaCTYvb5Q0UxUm2TmG0iphBBycCYJn087tAMoz8QbGLD7O9lfwhKp0yWFSwMiQ+qt58A3iYl8Q9nvfzyJipauC3UnwULj4xFp3ZVNUV6QV2U1iMpA1BHWPRPTsGqJMtWdAJcMoXSdLuL+Yj0ZW3e0aFXyVmoQLO7OPFtem6PTJmhuVAlzrd7aXDAfCJ7EKZJACtE8/E3N4g8pCskq696jYId7A7/ti6al2QaoWZuUDtDcCyAMynHu6juhrWeAa3aFUsZZaAnNq9y3FXHxhdTSmSrvlKyHIIJI0N9xflEJU/jJhWzA6DWwsAT99YbHFXpCykwsYgo31J1Jh6TVqtpo1huhiWA13J+HhDhPNvhF+KJWwj8MVvP2QzOxHcCSYZXMYMNPvuiw7LbOq/LKAZu68Cl4GRHUOzs2f3lWTvAcqPgIl8EwOT+F9mtBARcBd3I4hr8YskioKbCw5wk1KiX0PS5HWA4jJkvS0iS5YEP3UnupSBayRHKkyZYJmEniEjuga/d4izjGXQgDeeMBzsSUuyEPm+krujx5QdHbPYqqmUCUoA38Azahi58Ih8QVKXT/AIoh0l1GyVqG9DnRtebNBE6RlftSkmzBNkjpBOHzJaE5kyEl9XSA3idYnyQ3FkDU034sEEMw634w/STMrrCUhgAXBO/UHrviUn4YlRISpKUn6LhhxhheCZX7zgaAGBzQeDG5uKqWUgpBSHypbUnUk/S8eUN0FYZUxWYsVOyeHhpDFQWFgQkaPaAjdXE7n/mYPIHEmasrU7FIcEqAYBhvJMQn4aQXAsH5jTdHaipJuDy5QBNUrRmGptDIVhq0qUB2lrOH1U/E8IizJKFhSToXG/nodRDk6rUprKPhDZmElmIPCGADz5IuTvflrBGAYSmfMylTFwEhnzElmjtSMxvcmJ/YXCfxpnKBaXZL71kfIeogPo5LZfqmVLpEU6JSmRKSpSyFEf5sl1ZdFk5lBjuUekNT9s0gDuLJbWwe+Unl3gbQBitQgjOpGYpFh4jc7agHwiBNelKlBSAQHYAbi3E8UqgBLpS7UpmFmIDEgk6sQDlG++vhxjkUuVXDOQE5WBa7j3i+/XSPQrGQjEp7lknvKPHQAf1+EIRMTIlryPmcuSLnh0hp3nHw/iMC4+e6jmpT+cK421EnGVbI+srSoNrxPH7IZlJ8YHlG56wUvSNCVCvZ021MNLmDrCTDkoQDiYwXDM4dZAG4b4npYUgMlRYcDERh+6JXhEpSZeMUPS8VULKu2+OTMSzOzX5wDM1gX6UI5tjqCQfKUCrjbWHUzEE3cnhziPSY9TjvQtjcUOqkEqG4cPtiWk07/Q3cWgamN4laU6wu35G0vANMplbkBt+sCdhNLukJS/jEtXrIlliYhaqcrJ7x84dE3V9CVUwWe8Qw4mFqw1DW13ARF0pdV7xYKEd49IPR3ZEyqdKQXQ55iCalbgZQApuESVSgPoIalp1hXIZRI2nkzUnMrKkdI7UVaNWBJ5Q/XqiNIvDLYJKgYXW7DkG+cWKXNEtCUBuJbidYg6H8oOsSFQYZkxvEZqlJsdCD5FwPOIqZUzbuR8PL78YNmGAqgxyZzR4VivpW4aeOkciNqTHYagXR/9k="/>
          <p:cNvSpPr>
            <a:spLocks noChangeAspect="1" noChangeArrowheads="1"/>
          </p:cNvSpPr>
          <p:nvPr/>
        </p:nvSpPr>
        <p:spPr bwMode="auto">
          <a:xfrm>
            <a:off x="84138" y="-1077913"/>
            <a:ext cx="2047875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AutoShape 40" descr="data:image/jpeg;base64,/9j/4AAQSkZJRgABAQAAAQABAAD/2wCEAAkGBhQSERUUEhQWFRUWGBwaGRgYGBwcHBsYHhwaHB0cGxgdHSYfFxojGhwYHy8gJScpLCwsGh8xNTAqNSYrLCkBCQoKDgwOGg8PGiwkHyQsLCosLCwtLCwqLCksKSwsLCwsLCwqLCwsLCwsLCksLCwsLCwsLCwpLCwsLCwsLCwsLP/AABEIALkBEAMBIgACEQEDEQH/xAAcAAACAgMBAQAAAAAAAAAAAAAFBgMEAAIHAQj/xABJEAABAwIDBAcEBwUGBAcBAAABAgMRACEEEjEFBkFREyIyYXGBkQehscEjQmJyktHhFBVSgsIWM1OisvAkc5PxJTQ1Q2Pi8hf/xAAaAQADAQEBAQAAAAAAAAAAAAABAgMEAAUG/8QAMBEAAgIBAgUBBgYDAQAAAAAAAQIAEQMSIQQTMUFRoQUUMmHB0SJCgZGx8CNSceH/2gAMAwEAAhEDEQA/AO4LWACSYAuSeVA3N9MMCRnJgxOUxPcTUm9jpGHMGJUkHwmkNTfWg3SRceFQyZCpoS2NAwsx7G9rHNXp+tajfFiCeuANZTy86RWW4ISdDe1/KpMaRcRMzNvd32qXOaU5Sx3G+DESCr8NaJ30w5mCoxr1dKRCq0ITe0Rw5+6sSqFAG1hMjU3+dDntDyVj8d72Pt/hrw74sfb/AA/rSKMQREwCeAuOOvIVgSAogWBFzyOgNHntO5Kx7O+GHiZVETOXhXre9rCrgqI8P1pCQq0EAwLnTx8q9w46MZddeGl9Ioc9p3JWPY3vYgnrwOOWtU754cmAVTE9nhSEFFGdSj1AbA6XA+dD9rY8hHRtJKnCk9m5TfW164Z2LBfMVsaKCTOnK3xYETnE6dX3eNene9gfx/h/WuBrxmKRAUXrXuFWPmKlG92IEZlAjvSL+OhNegeHy/lIMx+8Yu4M7r/bTDSBmMnQRf0mt1b2sD+I+Cf1rgWI26VrSvKkKEXTI0nh7qOYXfpFwttQEz1SLH3W7qkcXED8soM2A952I71s/b/DXh3uYmJVP3a5Zht9WDGckGeIOnwqZzeBhR6rqY8Y7/dUWOZeq+ksBiPRvWdN/taxmyyqfu1n9rWPtfhrnDm8DCsxKgco4AkgacB43rGN4mlNhSFSJ1MwfA1FuIK9Y/LSdHVvcwBMqj7teJ3vw5Eyr0/WubvbxNtiQlRAHDQ25zQte+DSkZ0tGRIAKgO64HGiOIY9I3JWdb/tlh5iVT92tzvYwNcw/l/WuObH3tS+XA4gIUCAjMddfrd0UUe2wtJyZQskZrcYnTSYIqTcbpbSesHKSdIXvvhgvJK5iewakG+LBnt2+zXN9l44vEheVKykKRGpR6njrRNh6FkEkA3jXXW/KqLxBIsTuSp6R0XvmwCO2ZE2TW39r2Pt/h/WktwawbgetRKQBluRNyOBPj8KbnNO5Kx5/texzV+H9awb3MTHX59mkZOGSZBAIMTxuTetEnKDBsk3nhyoc9p3JWO6d98OTAzyOGQ1uvfPDjUq/DSQbi4kjQjnWjTZKb8OR46jWu57TuSs6Bht6mFqCQogmwzCBPjw86L1yhskqhQvHDjXSdhvFWHbJMnKL+FvlVsWQtsZLIgXpKe9qZw/8w+dI7L0kyD3fl76ct93AnCknTMPdJ+VImzHkuaqyqWRJgkQLaTQyY3ZthCjqq7mWmwUqgQBGh0zePhUTmIIUNTr6RTLh92W1avLjkABw759ap7ybstt4ZamlLLiEGCVSbCQLDnS+7ZIDxKDeBoAP3pAHAWqssBCznMCJEmBIsIJ8zQB/EOoxC82bIpYyg3gqB0E9nuiKZN69nu4llpSWStSQLaJgc+QubVJEVgd+kU8S22lYLxW8DKAJcSYJJE8DcQOVD3t/UEgoQpU+XuEzaqzns7xTqsxKEA8Fqzf6fOiLPsuScvSu9kRCEx49ZRJ1mpGhKKc79BUB43el8oSps2dJASAJERaed6t4R52CXVK4TnVM6RAEnXhrTRh9wsKhKRkKspkZlHXyiaMNbLbSOqgDy+evE1FmPaXTh3u2aKOIeecSlUKFpCQDr9rlaiu4OAJW66rkEJvP2lf00VxbcA1d3bwQbYEWzErP8xn4RU8Vlt5fJiCgNcIFqo14JB1Sk+IBqnvHtoYVguQCqQEpPFR+USfKreHdU40lXZK0A2vBIB46xNaNgdpPciVXd38OrVho/yJ/Kqbu5eEV/7CB4SPgaFbO3seVh33lls9EQkDKRmJ781qJDeRYGHloKViBKUpXEaG+YaQde6uGduxM44R3AlV32eYQ/UUPBavmapuezbD8C4P5h+VO4RaqP7yaLqmc30iRJSQezrOkERVveMw/Of3k+ThPVB+0THdw20HKlxf0ljpaOsIt3VCrcrL9GHlR2rpHpExrBpxcUl0JW0oOBKr5TPC+nG+lYWMziSBIymTB7o1rO3E5/8Ab+DGHD8P/r/MTv7ILylJekHXqfrSxtnYxwa4PWDgOVWl7SCOfdXXThKXN/Ni9Lg3CB1mx0if5df8s0cGZ+YBkAIPXYD+Kls2JOWeXYI6bk/zOYMPlp3O1AEQpKhII8KKq20FKzKMERAHC1/LuoKwZE1uU19E3s7Bk/FU+Z99yqaNRr2RtdIWMrobBUAZt1YkmfGbU4YbFJUQcwISeqUmfWuRZaKbL2OpxtxxK8pRoOcCdZtWbL7PxYhq1UJpwca7HSFudLW2npEApMniJHw+dbuN2Ohi4vHgK5aztx9OjqvMz8aus76YhMyUq8R+VTb2dlHQgy6+0cR62J0FxiADoYFhw4nxr3pCmxggkCfHupMR7QzotoQQR1VfmKnw+/zOikOD0PzqB4PMv5ZoXi8Lfmjj0MAAxHMe6arOtgKkAkm4E6crUHw++mFgjpY5Skj5cquYjbzDqfo32wqP4gI/XSoticdVMquRD0Il1TSpBBGWLzr610Tdz/yrX3fma51hsYhYMKEgDiD/AN5NdE3aH/CtTfq8PE1TB8UTN0lfe/BdLh8trqGvgR86Vdl7upSkSfS1O22f7v8AmFB2kwBVMmRlNAyaY1IsiT4FsJ/WrmIQFJPeDVAORWr+OCR2gPMUVzdmgbCD0gpvDpEEACyTYDkKMZZRehWHVKEkcvgSPlWbR2kWuivCSTm7xYe6Z8qyJQM1tuBI8Zjm2zC3EJJ0ClAE+AJvVB7eJhIcOeei7eVKjl+9AtVT2gbNK8OXU9tlQcB4wDf3X8qR8btuXMS7/wC3iWsh7nA0hQHkqR5mpNdyqzqGEfDiErTMKEiRBg6WOlqFu7ww5iGw0c7DfSQVCFpibEAxaNRxoVtXHLawjamnlh4MIcS2gJyhCUpzKWCLpiRJOsADWsGKCsfhHj2cXhSlXjEkfAUKhuFWNopxGHaWISXgAEzoSYI74M0ytpAAA0Fh4CuX7iMqcxqGVptgg8QY+sVBIvwiSRXTcUlzKeiyZotmJgHyBmnVa3iO17RE35xIeLsKGXD5UASJU4sjMY4hKRHjTzgBDLfchP8ApFKe0t0nTg0tJabU9mKlO5hJuSTmUAq8i3dTSwshoAoWkhAERNwIiUyDSKCCSZzEUAJynCFS8O6gWSg9Ms8+yhI9VE007oDpl9MTkTh2UNJUYgGOub25/iFVsFsos7MxGdJS65HVIIUAlSQBEfePnUWOwnRMYFlRAQ4vO8ZtmJRZR7kk68u6ogVuZUm9hD+E2+r9uQy26Xm1oJJUkCDCjKVBKZTYcxfWq2y8ROOx750aSUj+X/8ABrNj4lDm08Q6CMjbeVJGkAJFuYhKtKF7NejZuLeOry49co/rVT6vr6QafpL26O0ugwzQyFxzEOrISkgGBAzGfqiDJtTsDSLuK2WsQW3QMy2ULbPJB6xSOWsnvSafA3T470yeSrmuSocRhApJSdFAg+BtVsJrMtV0XJ6p85NYYtrW2dUKKT5Ej5VMU0V3rwvR7SxSea834gFfE1XwGFC3UIVIClAGNYr6nC45Os+J8nnU88oPMpZaZty79InnHvkUO27ssMu5UklJAUJ1vwt3ir+5qocWPsg+hrHx7Lk4NnT5EfuJr4INj4sI3XcekWnGspI5Ej0tUSk0W29hsmJdH2yfI3+da7Ew4U+kKAIvY3Gh4Vs5oGHmnpV+lzLyyc3KHmvWBVioiijW8ODS2+pKRCYBA5SAT76GZKfG4yIHHQ7wuDjYoe20r5K8yVZ6Os6OmqDXDW4hjEkQTKNPAivofdhEYRoCRCePia+etzTGKEWJQr4T8q+g91Xc2EaJESDb+Y14/Eis/wCk9fhmvB+sn21/d/zChKF8KK7cP0XmPnQhkXrDl+KbsXwwZsva5deebUB1FdWOKQSDN73j1qjvE2GnW3kiL9aOJF/MlM+lDtmu9E808ey8taTPeqPmk+VMe8GHzsLtdIzDxH6SKyqdt5cjfaaYNwFJjgtQ98/OqW02i46lsJzSyviBBzJg37x76h3Weztrg6L+KR+VGGNno6TOZKoiSo6coBAjyo9Ye0obKxSXsOAu8AtrB7rGfFMetImG3dnB4xnVbTwU3FyrKItzzIJ04kV01WzWkmUtoHeEj3mL1sEVxEIIiENkvJcQsMrcQ7ggwtI6pQrIBfPFpA9/nE1snE9FhUZEBzBuSSXUwUk5osCRIjyroCkUlbz4aH3kcHsKpQ/5jZJnxgUjbRxvC+5+zcjuLflP07ogJMgBIvJgXzKPpTPnoTu3hC3hGUkAHo0kgW6ygCfjRRCaaz0kyB1m2atxWJFc5e29jDtVeDw+I6mYwXG0KywjOoWAJAMpF5pxORNd123nRoqNzCJV2kpPiAfjSzulva48+9hcSlKX2Sq6JyrCVZTAOhEg94PCKalrAuSB4mKNCKylTRi3j8I0cWhroUHO2oqIABIgiCoAEDqxY8aHtM4N1lLeR9ppxyAAo5ekt9pXwirOIxYOJxboIPRMZUkHiQP6pFQYXD/+nNfedPrmHuBrEWNmv7uB95oA2/vgmWtq7ObacYdL6krbAbQMqTmTMQrsyINzIgURwu1lnFOMqKMqEggiQZOW1zB1NQbeGbFYRv7aln+WD8jQfH5SNoOqAMKS2kkTHWCbcjYUzMVO3n6XFADDf+71HispFRiXnA6E9KpTSG0N5CYSoRmJANyYVqDyp2w5JQkq7WUT4wJ99Xx5NfaSdNM5P7RMIf3nIHbaQfTMn+mheEwykLSo2ykHv1/KaZvacnLi8MsRJbUL80qn+qgqVD60wqZmLGTfW3OtL8flxpylAqRx+zMGXJzXJv0/iXN7sHmLS08in0uPcT6UP3YlOIANpSoe6flTFj2ukwua8pCViOECDFjwJ9KA4BJD7J4BZnwKSPjFZ8XHt7ueHYbURcZ/ZyHL7wpIYGyOx+083vw0PhQHaQk+YlPyFVt2m/px3JPwpm3lw0pbWNE5gfOCPLWhuw2/pj3JOg8NfWqL7TvheSV7VdyZ9k/5/eA/e6r/AN+kF72Nf8R/In4UFKKaN6GZf0nqJ+FCFsAHs2+9Xo8L7TxJhVSDYA8feYOI9lZ8mVnBFE/P7QbkrXLRBtpLk5IsOZ/W08fGvHGQmMw0FwLzarn2rh7A3FT2LnO5Irzv9pJuxbFN2mcwjxSoV9DbrJjCMi/Z466mvnnY932lJIs4CBEWuBJm4g6RX0PuyqcIySMpy3HIyayNxAz5dQFbTWvCtw2PSTdm5vt0/Rj7w+dL2JxobB1Jy2SASSeEAAnWju8bkNp73Ej3GhBXWfN1l8XwxYd3fK8IgJZWH5Ek9W15uoxEEacRTEytwtjpEAKiFdcEE8dAdatBy1ROms4AHSWuAd2tknDqdQVA5iFDuuRHfaL0bCiJiJ4TpPfHChjT300c0n5VdKqW62jhbi2/vVi1JfUhDM4e60HOSoAqCsqptGUnS9F9i7xN4jCjEyEIg58xHUIsoE6WPHiCOdB9jwNp4loiziSfGcivgpVIGFeW3gcSyNGsU2T+FxN+7M2mip2uZS5Q/v6TsGD22w6lam3UKSjtEHs2mVTcCAb91K2KxzWNdYU2H5UqGnFJyIKCfpMpEZuoFWVcgGAYNVtp7IxDysTikthtt/CLSU9ICpR6OUmEyLwnU86s+zHFdLhWuPQhaT4lRj/KqiekdXJNR5isFYBUgTXVcpdTXOBc6DXwrmXsyBxGPxOJPJRHi6uf9IIp130xnQ4DEL0PRlI8Vwgf6qUtwVjC7MxOKNpKiO/IkJSPNwkUdxNGMf42PmhKW6mMSrbWJeJAQn9oWVcAgGJ8NDR5W++IdZexLLLX7OyoAhwqzrFpIjqpjMDF9eNIuxGCjAYp7/EU2wDzv0jnuSketNGx938W7swNNlgNvHP1s4X2gbkApIOQcNKBM0uidT2pfvDm0d68InDMvLYC1P2Q0EJKioGFAkiICoE8ZFq92TtLDO4kM/s7rGJbBJSSRkSANFJVlKTmsAOJpX3y3fcw2DwSxBVhyQuLgKWoLSfDMMvmKObXxyFML2myoAuYYMgDVLinLmeaZI/lrqB3kTjWhp7kj7ekvbQ2tgv2hJVi1JdblMi6RMylSshSDrx51HjNmNBK2P2xpJdUHSHMoUZuCOuOqTfSlDC7SZRsl1on6VxwKylKtApEEKjKYSk8ap7el1rZjJN1NkT3LdyJ9Amp6VbqJXkUdietftvc6bg9mvsuuqQGlJdKSRmVKVXmBlgi5MSPGieA2k28kqbUFBKikwQYUNQYJE0q7wbsNYXDvv4dbrJDRCglxfXVmTkUo5pzAzPPMa29mGEKcGV5lHOtXVMQIhMi0yYvfgKcDTsJmKBkL34Eqe1FIBwqj/EtOsahB1g8qANZTBk2HG4GXTnJ7ppk9qQ+gYVfqvxI70L/ACpPbxoygKFuBVp8Iv7qz5xdVHwMBsY1bCcStCkxaSIt2Vf9zS6pjo3gDMocjncKgzymavbMxgaVM9UiFHgDwPICZB8Zqzt/CCC6B2om9goCx8CPfWQbN/2XB6iEccPoFTwI99vnQrYbMOLiDCRHgTRZ9OdhxIPWKLeIvaqWwWldZR4kD0HqNamNgY1/gqoO3lbl1VpKQmB35QfhQAYdZurjEJgcDcHmYtRvbJJxLmW4nSbyEgG0Xv38KoOYkAGbctL/AC99XUsBUqoQgXtB+JBSpBSLGAPu6wO6bRW7qRMz3R/vxPuqPauICshQk2TqQJCuNryKjLa3RdQHPhPlF9edaQuwJkDlFlQL8SXCQ280ZuFJ9M3f619EbtCMK14H4mvnMbMAUk5gYMk+B8dK+jN21ThmyOR/1GtnDEFjU87iyxAsVIt6EyyDyWk++lXeDHLZwrrrcZ0JzCRI1E28Jpr3pP8Aw5+8n40u7UwXS4d1oEArQpIJ0BIgE901TJWsXJY/gNRD2pvBjm8My+X4DxVCUoSmAOyc2pkeFTudM1isC6X3XGX8s51khK1JumNIhQItwPKrXtFwYRgGUp0aWhI8Mik++BRTd7DoxGz8MHBOUII5hTaoF/5Y8Ca0F1CawNrImbQxfSTvQMwbQbOKQlLiFKM2CgTEHgD4UcKa5i+gMbbTlASkuJgAQOugaAd5rqC0gisORAtEdxc24XLWD2MQtsbXRhttNrUqElsZ4uR1VpukSZsgxHKod29g9OxjVOBTZxTmZsZFEpyqUtKiADHWVEcgeYroDGESnspSn7oA+GtTlFIIOULsmJWC3hewrLLOKQ21kABWp1HXbTYZWyQokgBMnTWJtRD2c7JaaYccZMtvvKWnuQISAOYBCr+FVPabhSrAOECSlSVD8QSY8lGmjZGHLLDTZMlDaUk8yAJPrNG6G8OmjUICtqrhyt0uUA4jFTFXfvZeMxbIZabaCMwUo9L1iRMAApSAJM68BpS45sHaDmFawRZDDKDK3ArpM5zFUlLcnUk5YuQLiKe8ap9LhW2EqScqAkk2n60DTrKg/ZAPA1ri3n0PSEqU3ZISkJJJicx4pEqN5MdFGU5wabeVTMVFUPP6xe3k2EhOzE4diZaUlcKSUqX2s5hQEqOYqjugcKubqb2snDMsoC1PoQlBaSkzItJURlSnjJNvG1F8NttQJDjTiZUYMdUJKsqZUYvpJ0EzpVhG02XVBJhRVoFJB/i4Xjsq1/hPdRrvF5trpbzf6xXc2406/tPDPuBKIhGZUCEt5V5Z4hYCoHG9JuyC4rZGIF8icQ0RykiFeh6P1rqJ2FhMQiVYZspzLAlAEwopKhljtFMzxEV7+78P0SmkkpaB6MoBlMkhMBKgfrKAkce8UCLlEzqg2Hj0+8j3KSP3fhxqMknlJUon3zSdt4Bzb+HQNEdFYaWBd+dM2H3Fba6qHny3Mlpa8zZ+8hOXMO4mDxmqCdyH044YwYhtxeaSlbRQCMuSBlUcvUsDB4a0L7Qhl1s19b9Ze9ozuXZ7g/iUhP8AnCvgmrO4TWXZ7HeFK9VqPwqvvrsp7F4bo20DMFpV2xBACgRJyx2p04VY3UU82yhp9noujSlCYJXmjVRKRlQDa0njpXd4tjkae936Sh7T8OFYJMmMryDPksfOkfAYaFR0iVCBZVxAvYEX91P/ALSAP3e4TYBbZPhnSPnXNU7DK05m3OGhj/vUc/zNRMf/ACNDrLeXsjvATM+/Sh68aoNrDbmRIHYKdRGiZMpHdcCq2z8E43dSha5EkfME8avKxEoIKjcEQb90jj8a88KcZ2N/39ZrsMOlQphmVFsICik5Ym3Hh3VUw21XGwG+jCVoGXNNiRYHLwnWDVrZOIltBj6o1oZtFw9O4CoCbpAOkgE2MA3POiwO4nXYBgTGuuBV1jNqSU8O8geNSBaikZlZweRtPen1qutK1KkEKvrmi3npV9t52xLYjuURfnIgGrsaUVUipJPUyIYFJNllIPIXv3XqJ3Z8pgOZr6qAHp/uauvGRBSAoyJ4nw63KoMHggFfWCediJ86mHPW/wCJTfpBjuFVmISUzHAwT4g2Jr6H3Tn9jZnXL8zby0riGO2akHNnOlpE+kX99ds3LXOAwxmfok38LV6HA5A5NeJi4tSo3lH2jIWcEeiVlUHEHlICpKZ4SKhQQRWvtV6T93LSz/eKUkC8G0qMd5AIiosGqUJJtIBrTm+KSxfDAftEZnAOH+FSFf5wPga09na82AQP4VrT/mzf1VPvpjmzg3WwoLWtOVKEddRVII6qZIFtTQj2dvOssradw76QVlaVFshNwkR1og2nlVlF4CPncixIzg/KoF39R0e0WXP+Wr0UR8AK6Um9J2/ewF4rItA6NSQRKyIIN/qFRBBn1pv2euWkE6lCZ8YE++szkFR8poxgqzHzLCBWxVWmetHHandStEmUNpIDi0NkSCQSO4db5UQpeb2mDjw3xLK1DyU2PfKvSjxXUWMsFmxr1Kq0zV6DU7jVMGD6wV0jljMZreERpXjeGdGj03nrInymdPCpUrqRKqsHkWWQBT4/wleak/I1o4+71obBIPVOYQUyeOoVA9VCrmasLlG4oEFsKSSUBlbeYEEpTl6x1unTnmmoV4DDFKSsFPSZlSokHMbkm8BUmYjUWGtGg5UOLxzbYlxaUj7RHw40Q0JEHtYBsqIafWD2iArMLkTMfIgjNGkCr2Dw6mwc7qnORVAI15ePuHeSDxG+mEbKiklSjrlTrHeYHD4UF2nvm46FhCMraMhVBCipCgu50ywpBTF7xrMUbJ2i1W8ZcZvcwiYJWfs6fiNrX0mtcHvth1iSVJHMpVHqBY9xANc8bdWV9G0lalaAJEkx1blN1dW0z38aZtmbl4hwD9pdLaP4EGVnjdUkJ99cVK94dSmFfaGA7st/KQQQgggyD9IjSuQsbYVlQEZQEDrBQGlhoRF5rsm8mzG0bNeaTKWwjnJHWCiZOpm81yN/dhPabOdPEXnS1xx48vfR1JsGi03VYxs7ZbWDAgcROguJKTMxB05VacbQlJWCeYyk27uIApK2fs94gLAnIT1SZMi8RPGx7+FEMBvUoKyKQb6kW7pvroPSsmThTf8AjPrLrxHZo0bCflq3BRFxw6xvytWm1dkdMSpUlIE2iAY11kGOdqH4LaUOOciARe4JSER61ZTtIqWpQkRYSRYX1FxrU3VgdQlhpK7wSdnlrrBXVm0C48739avYTGpJjpPEEn4aVccc6pNuM21tx75499U0YuRClSOGkcuFCzkBsf39olBNwdpVxmwFrV1HlgTopJjyIkVVRgH24AKTHEKBmO4ifdRN3DLJloiINo1twGlRNZgrrlKk8lSDPlx76ZXNdQf0gKC73nuEWsxnSAqbQY8Y4WvXcNzv/JMfd+Zrh2IVcKSIANok2MxeO+u27jf+n4e+bqaxHE8K1cEv+Qn5fWZ+JP4APnAvtexZawCXB9R9o+UmfUSK12StLmHbNlJUhJEiQRAIN/WintAUkYTrpCh0iBcTBJgGIMmTQXYGKCsO2U6RbhoSNPKteY00liFrLmOfU20oti4iAAeYBsBwEnSqK9oOOodSltTTgSkiSAespQsfBOvf3VdddMGImLTpPeapFLpzStKZEDKk2vrJN7SKz8yW5cD7UweJUkAqSkINlTmKjCxmuNBmEJN7EEmyiW2C4f2dsKMqAgmIuCRpwqri8ESnrOuG0WIT8NT3mvN3EBLRSJhKiL31v86QtKKm8LlyqmKxEA1Oo0H23icqD4VB2MuqiJzG08m1W3VGxPQ68FAjT75FdIBrlGKwqFpUkBalFViCDKp63VBlN5t3C9MOzN83GkJRiWlOEAfSIKSSLxmST2oF7+VKXDAV1iqQCbjxmrcGlNHtAwv1ulR4tq/pmr7G+eEVo8PNKx8U0AG8ShZfMYUmpEUGa3mwpMB9ueWaD6GpMVvIy3ErzE8E31+VWUEyLkeYZobtXbbTAJWq4E5Rr58vOlXaO/KlCEFLKSO0o38Re+si2ovrFKGP24grhCnFrV9chIlUnspIkC5Gs+M1YYyesznJXSNGN3yfeMNDIg8Rqb/xdogjikfqI/YnXFddYvqbknT6pSo+saVC23iQQpZUlMwCVok24toJJFjewvTPgt3m3UhbmKS2CP7tOREealH4UQAICSYvq2RlBJJPflSDxtGcT42rMCwCvMg9UJyKBgFckKASQTBSQT4k86cX9gYRDDnQltbuRWRS3ErOaDESYBJ4gVz7dfGJRjcMlR+jKwTJgZjpM8M2Uk/lXEXuJw+c65sTYiMMjKkdY9pXEnl4D9aJVV/ebX+K3+NP516Nps/4rf8A1E/nXdZ3SVt42s2EfTMS2b1z3C7NWgDKsKA5fLnen7beLbVhnglxBJbUBC08j31zPB4m5TadD4RYQLkWj0qWUWKlMZqXXsO0FSeqdSZ1sdQLHhfwqjtHZKFKStMajNqSU38yRrcfnWYvGkZSQopMGSdCZny/33Vu6SJF9L6aaXve/wARUFVlo3GZge0qu7LkBaCRYAjSIk6iyoJibXFS/uhJH0oV3GeHEVOHSkdoG0jrSBqDIuBzq6EEg5kGRFp0AnxtpbwvRbIy9460ZVGzouHFKQbQYtw8/wBONUntjLTJQOJ42PKNcvl86tsuwoplSSPqq7+c2NjRDAsOXMC1iJgwOERBGmkW8KBd0FztKtsYIwi1IAzGPOa9x20MqriUqm+gnl6/74UVx2ylKHWbJBEnq5gOFxBI46+tB/3OgTBUNfrH4Hqxb4UisjHU3WMQQKEw4lKpASLakASLg+vj3123cJMbPw/3P6lVws7IKTKPE215ac/dHCu67ipjZ+HBt1T/AKlV6PCadR0mYc+rTvI9/MS2jCKLpSE5k9rSZtrbWlfdvFBxgKGhKouDxPEGKK+10J/dyswkdIjxmTp30pez9YbwcHqhK1doiRMG54a6U3EVqjcP8MbCKjXQDaW/uFZMKczHkjrepmBW2zt8sO/2FHvkRFZSp8TUCB1ljau1EIGUnM4RKW03WrWIHkbmAIJJgGqe7+0U9K41IzQFxM20PoY9aQN9duOMPK6N3PnCsxAiAoiE8ezlSNdALamlbd3bDjOID6TdJEzxBspJPeJ9ByqowErci2cK0+g3HKUd78aMuWYmB5Te1G2NppdbS42ZQoSD+fIg2IpacCTiVLUAqMuWR2Ym/jWRPxNRm19ksShgtmE6JU6Y0AMSeEieF9Rw7xRfD7sYxxR+iDbcCApQNp5Kkg63Ea0WZ2uEJKjokEwO7kOdQbG3k6LMFys9okWBnLmKQZJgk6GDrYC1xwysbY3MRysOklHs/KlSpaECTZIK7eJgA62AiOdDtvbMDDkKIygAlw9VUQJCUpt1rySPWmfD75IVMoWkiSZgwBqTewFrnnQT2mM/RtP5ZynIdLTcd3aHwpjwmOhXb5xOc17xXf2gUWbRlM9pXaJ1/wBkRwqshRUrrG/GSY1vJEEVHhMcACOsARcA63kzz4W7qvN7RTASEgCSTYzJtcgiw4CgeaNgu3yigqe8ruNI4JChpEmTylQOo1AHdNeYtDfTtwgAIKerAE+I5z8KkOKA7UA8yIMXgC9hfShuL2o2laSmTli0TJ5xprNq5EfVZELNtUM7wYYZE9GlIIWJyiLHMIgmSZi/51X2i80kp6RIJgBRgqiw5SSe4cqoYjaynDAS4pRObqpGb3D41WTsfHSCELCFEXcgKA8CR40+PAVXSxjtkBawJQxu2cqoQy2hI4EEkidTpGnKqjO3llaVFtKgnWB3+Ypp2bugh1xZecBCSJzJylXdlzSeUgiipw+GSmGmkyk2lPdyBIHdJ5+FaKToBInUN7i9h3GnhJYWlJFlZUpTPcbDgRNSp2Y2lYkRMiTbKbkAmIHgfUa0adwRWhKSOiSDYFIBJve3WjW4iPWvHcGCJIUb5oEqFiYmLRNuVSfEx+EyiZV/OJPg90GjdBKDAgRImb3kz7tKrYnDoFyArnwPKTfUWv8A7F9Tq8oPYkgyNTECLExNuIrxZ0WpJAUOCpPHiNLHTurFy8y/FvNOvC2yyviMhSBOWNTAUCTmVpbqmRInyESRpQtKJcSkIAspKiryCesdJF+RjlRnoG8pAWDEGDYwq54yTPAaW51FtNISQEBSiUqX2gAEpExmm5iLRqe+poxU1/M5sercmUkvEjNckJCgYsEzZUEX490VN+0qJy5QhQiYFrAXPFIJI9fAUMRtZvMUrCkEgqAX+ffUydutkjMo20Jkj+XWPK1qscbHtFG3eXNoYnMASAQeMjgYJnl5Tpyq4ztcOyyo5SBZYuCSJhRi16Wdp7QbWiUQDJBCQQCDe/D3caCr2qtIMKIBTlPeOE/Crpw2pKkzmpp1vZmLVkHSABxMgQZzX4HiNT50PxOGS+lSh1VmwnMEnhMxcRbNzpB2ZvApRShWZYB6sHrCREoPOm/Ye8IVlYWkggCyrXAjy51mfh2xm5QZVbpBWMwLzI+l6wUCABwMHMJBMkWJ8fGu4ezpajszDFfaKL8frK4ikPbC0ZktuIC0qTmE+STfUEA10ndJKRg2QjshMDyJ5Vr4PJqbcdpl4haEXvbCP/DuFnW9Y7+dq+dHtrKRKEylPL3fIV9D+2nDBezCFGB0qD6TxrhWxd20OpdlJJTlyzMRfhxrawBfeZkJBsRbla5VBIGpAMDz4UxbL3Zx9lttPIREzYKy8wlShm7hTTjd7EfsDmHUhKXMvR5RCUkH6+UcRyA1ojsjbuNxaQnD4cJskdKo9QRrqLnwms7ZH6BRNIGP8zGCGt1EOIWHcSos9UhRy5lKKc2kSIk28qXNmOowwWnMlaiskQmRlCTcL9OFoNrmuqbM3CbRfEKLypJi4QCoyeqO1J5+lc53t2CcDjEqRJbWo5Pszqk+E27qXSSCp7xMj7Wok+xNo4po9UZ0OG6CYExOZKrQY7vHnUTO8uZ1R0vznS2tVdpMyARpa/C/+/Ot2Nmt5ZOHVrllDnHXjbSOPGooF+Jqi4c7FdPYRkw+2UpTmJ0Fbs7VcJSpLgMajMBrBiJiwSB5q50vvLYaUEK6VJIsCkK5j6vnV1GDaEKkQoGCQQCBE91UFdZo1ho14DFrW4grbRl4kDu53kWHLQUw7USMRh3GjfMm33hce8CkTZpSkylea0DrA0ew204oh6gIBiHmGgUB8u6oXHiTlSkhRNuZoltTZJOKVlgIUcwVHO5HrNG8DsxtshaFArHH9KvqEiEg/ZO5RWkKxClgm+U299M+E3cw7afo4QqCJCROnGZrT97K+vBFTnaCMuvgDQsEbmGmB2Ek3ewRZQsKyFwntJ1j0tRoMoCYsBziT6mlxzaUdm/fWg2gvuHOSSfdQDKIxVjC2Mdw5gLCiTMH4wRQTEIbSoBLsJOgXlgnjE8ax1wqHXeg8AEQD3SZqiEtOKylBXGtzY89RSl1hCNIcaVIf6NPWSAFAq1I7kgdkGQRPlUTWNVmKY4E3IGvIGPSONGnMI2odRCkLRoSokH1OlDsTstwnPlnnHH5iuDiHlnuJOnDqfy5SENwmyV3PElVoHfVR9taM6ZzoCurIgWOk3km/GtnGVEyoZREECPyvPKq2JWCiFEwk2AsIHfwpwwilTCCsMVHMpMSkAZuHgIIPjQhLim1lKklQEakpEWkQBxsL0Uw+1M7cElASPE92tDsa6oGR9IYBlPCf4jEURvtAR3gbGJS+870bYECBnJQIyrMpzdkyBabk6XoW4yAEDLlOVQMEnMoE3vZNuA5d9Mrr6roU0qSiTIgydCSdBFA8c242ALLSDOUkkZo4Dja0i9dRvaLY7wU5iQJgf7j3VXcxFW9oNggKSB1rkBMZD/CDN0wAaqHBqJEAwSYUbDqxJnQQCJ5TVl3iGE9nFTi0rQnrJOvCfmPzoztPHqQ6lakqQ4IBSRqPsnQiOV6D7I2ctwKS0oSm4JlM+B4g94FWsTjMS3lDqSMnPQiQJ7x1gJHMVnYW9CvrLKaWzHRjeIOKbvIKbAHiOHp8K7JuigDBsgaZSfVRNcR2S428hRUnKYCoTcA90aEjlzrtW5OKDmAw6wICkfM1DhBWQ0O0pxPwCB/a3s51/Z5bZAKy4jUwIEzXEGt1sYwcq1duwhXAcVH6ov419HbzKjDlUwEkEnkOJ8K4xvTtlvpAErlQN/++lacthpmRQRvNt391sO2czsOrj63ZHgk6+fpRXBb1FCilRmVEIHVAgLUgXSOonsiIJsTxpcY2p31A9jBJSgJBUFEm2aYNxPeff41ENUucYjcd73VdlqAYgmSbqiSANAATQ/bjnSsHpAM1yDHEE5VAQCOBvfx1IFW13IyqdSmZ0Nzx5SAe7mBUb+0/ognPny2nwrmNxdEqvoLjWRXZECQNY5iimEAShKUggHmbiePnFQYZQI7o10g/OpkscTXmObGkzzVJGwmy8ClYKhkKjAJMT4STcVZwuzEBspVITMhPJUXI5TetcK2mbwQLwbVZWqRAFifSP0qLFhsscWJE1s9kJjLJIj9bc69Z2WgDikC8zHuqXCpXmkgxEDwq6pokX99veaBx5L/AA3HXVXSCThjmGVRjv4/rVoYdUSlY75H5V6p9pA6zqRrxBmNezNV0bwsZZbzrF7pTGaL2KiK0jDxHY+sooeSnDulM5Uq9RVdSVTJaX4pVPxrU73kJ6jfC2ZUEkcIA186HNbyPudUKQ2ogkQmRAF7km81dcWUfEwlwcnmGQ2T/GO4p/KseWUAdZA+8cvxpeDeKWrK66sSkGAqL63AjjHvqi9ssKUk2VmzZr3t2hB+NaQvmVDN3jg5mdT2gr7pBHurfAYItiEwJpHGDISCmBIkkAiIPz0qfDNYhCUwp2cpzQokCCYPKgUB7ygyEdp0INqGiUkxyqJ3ErTA6OT3GkVvbuKSElKlKH1pCbjmDE9/hVpre/ECSUIVyMkcecmuCV3gLk9oyYzrdtN+GtDlbJcPIA8BrVBe9wN3G1gyOyqdeNxV7C70Mq+s4D9pP5U9EQEyFzCLScoHjPE1sjAPNoK0hRVJyozaKIIzkDSOHO3ARV87TYcgpdAPfb4xU7RN8qkqnvptRHSLpB6wNhv+HJMvKJAJJTICzlBIgdZQlSgNLCTxNJ3ENJSSpagXInMlUhEyQnq8VCLkQADcKimBWzFa9IU9wr1zEoMIcOYDipM03NiHHFpOz2FtqWlxScoJUcnVEhEADNfrFSRxOUG1VMPiU52kBBUBIyhMlQzEoRAjMVElau/KBGUQxY8MLGUAhGacuWOAElQOuoqq5gUNJ6ZhSkOITbqzcykgSSZgqAOtibRVNViT01vGA4fEpTkYwisqSYUUQDMXTYqVlBWmYN1WtYBttbHLi3OlU41nPUKsOUoQgKBCJ1myZJEdQDjazsjfRxxxpGKL2cJWhC2j18rgTmgkHMRlSbwQR2jpT5g2lrQFsbQUUgpzdKlKhACQUqBhSSYJk3v6zVQD+H++sqHBH4hfp9JzXYeP6IBmMqUpBObipUFRJiDFkiJEJEE13DcAp/d2Hy6ZTH4lfOue7Xdw5bUjaCsO6jLZbKC2rPJuFkhIERYTJmdL9I3L2aMPgMO0nNCWxGcQqDKgFCBcAwbCjiQay9xc1hApFf8AesNKSCIIkHhSXtL2RYB4zkcReYQ4QJ7gZjwp1rK0kA9ZlBqIjfsZwI0L/wD1P/rXjvsXwCten5f3vD0p8rKXQviHW3mIbfsW2eOD3/U/StlexvAER9KB3OR/TT1WV3LXxO1t5igx7LcGkAAOGOa/0qVHs1wgmzhnmv8ASmqspPd8XXSIlCLKfZ5hBolX4v0qQ7iYbhnH835imKsphjQdo1mKWK9m2HcsXcSkfYdy/BNUx7HcD9Yvq71OlR5WJFqeaym0jxO1GJbfsjwAAGVwwIuv9K2a9lGCSjo/pSkaSvs8bHLanKsoaF8Q628xQc9l2DUACHLT9eNfAV6j2XYIGcq7gg9bWSDy5gU3Vldy18Q628xVe9m+EVM9JeNF8tOHdWOezXBnVK9CO1zEHhTVWV3LXxO1t5ik97McGoQQ5aPr8tOFb/8A83wkz9JpHb9eFNVZXctfE7W3mJavZHgDl6qxlMiFDw5XqJv2OYBKcoDoEz/ed8wercU81ldoXxO1t5iQr2P4ExZ2wFs/LjprWifY1gB/jHxc/SnqsrtC+J3MbzEIexXZ97PX/wDk+FrVqn2JbPCsw6cH/m/pT/WUdI8TtbeYlM+yfCo7LuKHd00j0KTVxHs5w0QS6r7yh8kimmsrtC+J2tvMVHPZngzqlf4v0qBXspwZt9LHLpP0pyrK7QviDW3mJeG9kuDbWFpLwKbj6TQ+lYfZRhYUA5iUhRkgOgXvp1ZTqdI1p0rKAxqDdTg7DvFHY3suwWHc6QJcdVw6ZwrAvPZNje95purKymAA6QEk9Z//2Q=="/>
          <p:cNvSpPr>
            <a:spLocks noChangeAspect="1" noChangeArrowheads="1"/>
          </p:cNvSpPr>
          <p:nvPr/>
        </p:nvSpPr>
        <p:spPr bwMode="auto">
          <a:xfrm>
            <a:off x="84138" y="-85725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AutoShape 42" descr="data:image/jpeg;base64,/9j/4AAQSkZJRgABAQAAAQABAAD/2wCEAAkGBhQSERUUEhQWFRUWGBwaGRgYGBwcHBsYHhwaHB0cGxgdHSYfFxojGhwYHy8gJScpLCwsGh8xNTAqNSYrLCkBCQoKDgwOGg8PGiwkHyQsLCosLCwtLCwqLCksKSwsLCwsLCwqLCwsLCwsLCksLCwsLCwsLCwpLCwsLCwsLCwsLP/AABEIALkBEAMBIgACEQEDEQH/xAAcAAACAgMBAQAAAAAAAAAAAAAFBgMEAAIHAQj/xABJEAABAwIDBAcEBwUGBAcBAAABAgMRACEEEjEFBkFREyIyYXGBkQehscEjQmJyktHhFBVSgsIWM1OisvAkc5PxJTQ1Q2Pi8hf/xAAaAQADAQEBAQAAAAAAAAAAAAABAgMEAAUG/8QAMBEAAgIBAgUBBgYDAQAAAAAAAQIAEQMSIQQTMUFRoQUUMmHB0SJCgZGx8CNSceH/2gAMAwEAAhEDEQA/AO4LWACSYAuSeVA3N9MMCRnJgxOUxPcTUm9jpGHMGJUkHwmkNTfWg3SRceFQyZCpoS2NAwsx7G9rHNXp+tajfFiCeuANZTy86RWW4ISdDe1/KpMaRcRMzNvd32qXOaU5Sx3G+DESCr8NaJ30w5mCoxr1dKRCq0ITe0Rw5+6sSqFAG1hMjU3+dDntDyVj8d72Pt/hrw74sfb/AA/rSKMQREwCeAuOOvIVgSAogWBFzyOgNHntO5Kx7O+GHiZVETOXhXre9rCrgqI8P1pCQq0EAwLnTx8q9w46MZddeGl9Ioc9p3JWPY3vYgnrwOOWtU754cmAVTE9nhSEFFGdSj1AbA6XA+dD9rY8hHRtJKnCk9m5TfW164Z2LBfMVsaKCTOnK3xYETnE6dX3eNene9gfx/h/WuBrxmKRAUXrXuFWPmKlG92IEZlAjvSL+OhNegeHy/lIMx+8Yu4M7r/bTDSBmMnQRf0mt1b2sD+I+Cf1rgWI26VrSvKkKEXTI0nh7qOYXfpFwttQEz1SLH3W7qkcXED8soM2A952I71s/b/DXh3uYmJVP3a5Zht9WDGckGeIOnwqZzeBhR6rqY8Y7/dUWOZeq+ksBiPRvWdN/taxmyyqfu1n9rWPtfhrnDm8DCsxKgco4AkgacB43rGN4mlNhSFSJ1MwfA1FuIK9Y/LSdHVvcwBMqj7teJ3vw5Eyr0/WubvbxNtiQlRAHDQ25zQte+DSkZ0tGRIAKgO64HGiOIY9I3JWdb/tlh5iVT92tzvYwNcw/l/WuObH3tS+XA4gIUCAjMddfrd0UUe2wtJyZQskZrcYnTSYIqTcbpbSesHKSdIXvvhgvJK5iewakG+LBnt2+zXN9l44vEheVKykKRGpR6njrRNh6FkEkA3jXXW/KqLxBIsTuSp6R0XvmwCO2ZE2TW39r2Pt/h/WktwawbgetRKQBluRNyOBPj8KbnNO5Kx5/texzV+H9awb3MTHX59mkZOGSZBAIMTxuTetEnKDBsk3nhyoc9p3JWO6d98OTAzyOGQ1uvfPDjUq/DSQbi4kjQjnWjTZKb8OR46jWu57TuSs6Bht6mFqCQogmwzCBPjw86L1yhskqhQvHDjXSdhvFWHbJMnKL+FvlVsWQtsZLIgXpKe9qZw/8w+dI7L0kyD3fl76ct93AnCknTMPdJ+VImzHkuaqyqWRJgkQLaTQyY3ZthCjqq7mWmwUqgQBGh0zePhUTmIIUNTr6RTLh92W1avLjkABw759ap7ybstt4ZamlLLiEGCVSbCQLDnS+7ZIDxKDeBoAP3pAHAWqssBCznMCJEmBIsIJ8zQB/EOoxC82bIpYyg3gqB0E9nuiKZN69nu4llpSWStSQLaJgc+QubVJEVgd+kU8S22lYLxW8DKAJcSYJJE8DcQOVD3t/UEgoQpU+XuEzaqzns7xTqsxKEA8Fqzf6fOiLPsuScvSu9kRCEx49ZRJ1mpGhKKc79BUB43el8oSps2dJASAJERaed6t4R52CXVK4TnVM6RAEnXhrTRh9wsKhKRkKspkZlHXyiaMNbLbSOqgDy+evE1FmPaXTh3u2aKOIeecSlUKFpCQDr9rlaiu4OAJW66rkEJvP2lf00VxbcA1d3bwQbYEWzErP8xn4RU8Vlt5fJiCgNcIFqo14JB1Sk+IBqnvHtoYVguQCqQEpPFR+USfKreHdU40lXZK0A2vBIB46xNaNgdpPciVXd38OrVho/yJ/Kqbu5eEV/7CB4SPgaFbO3seVh33lls9EQkDKRmJ781qJDeRYGHloKViBKUpXEaG+YaQde6uGduxM44R3AlV32eYQ/UUPBavmapuezbD8C4P5h+VO4RaqP7yaLqmc30iRJSQezrOkERVveMw/Of3k+ThPVB+0THdw20HKlxf0ljpaOsIt3VCrcrL9GHlR2rpHpExrBpxcUl0JW0oOBKr5TPC+nG+lYWMziSBIymTB7o1rO3E5/8Ab+DGHD8P/r/MTv7ILylJekHXqfrSxtnYxwa4PWDgOVWl7SCOfdXXThKXN/Ni9Lg3CB1mx0if5df8s0cGZ+YBkAIPXYD+Kls2JOWeXYI6bk/zOYMPlp3O1AEQpKhII8KKq20FKzKMERAHC1/LuoKwZE1uU19E3s7Bk/FU+Z99yqaNRr2RtdIWMrobBUAZt1YkmfGbU4YbFJUQcwISeqUmfWuRZaKbL2OpxtxxK8pRoOcCdZtWbL7PxYhq1UJpwca7HSFudLW2npEApMniJHw+dbuN2Ohi4vHgK5aztx9OjqvMz8aus76YhMyUq8R+VTb2dlHQgy6+0cR62J0FxiADoYFhw4nxr3pCmxggkCfHupMR7QzotoQQR1VfmKnw+/zOikOD0PzqB4PMv5ZoXi8Lfmjj0MAAxHMe6arOtgKkAkm4E6crUHw++mFgjpY5Skj5cquYjbzDqfo32wqP4gI/XSoticdVMquRD0Il1TSpBBGWLzr610Tdz/yrX3fma51hsYhYMKEgDiD/AN5NdE3aH/CtTfq8PE1TB8UTN0lfe/BdLh8trqGvgR86Vdl7upSkSfS1O22f7v8AmFB2kwBVMmRlNAyaY1IsiT4FsJ/WrmIQFJPeDVAORWr+OCR2gPMUVzdmgbCD0gpvDpEEACyTYDkKMZZRehWHVKEkcvgSPlWbR2kWuivCSTm7xYe6Z8qyJQM1tuBI8Zjm2zC3EJJ0ClAE+AJvVB7eJhIcOeei7eVKjl+9AtVT2gbNK8OXU9tlQcB4wDf3X8qR8btuXMS7/wC3iWsh7nA0hQHkqR5mpNdyqzqGEfDiErTMKEiRBg6WOlqFu7ww5iGw0c7DfSQVCFpibEAxaNRxoVtXHLawjamnlh4MIcS2gJyhCUpzKWCLpiRJOsADWsGKCsfhHj2cXhSlXjEkfAUKhuFWNopxGHaWISXgAEzoSYI74M0ytpAAA0Fh4CuX7iMqcxqGVptgg8QY+sVBIvwiSRXTcUlzKeiyZotmJgHyBmnVa3iO17RE35xIeLsKGXD5UASJU4sjMY4hKRHjTzgBDLfchP8ApFKe0t0nTg0tJabU9mKlO5hJuSTmUAq8i3dTSwshoAoWkhAERNwIiUyDSKCCSZzEUAJynCFS8O6gWSg9Ms8+yhI9VE007oDpl9MTkTh2UNJUYgGOub25/iFVsFsos7MxGdJS65HVIIUAlSQBEfePnUWOwnRMYFlRAQ4vO8ZtmJRZR7kk68u6ogVuZUm9hD+E2+r9uQy26Xm1oJJUkCDCjKVBKZTYcxfWq2y8ROOx750aSUj+X/8ABrNj4lDm08Q6CMjbeVJGkAJFuYhKtKF7NejZuLeOry49co/rVT6vr6QafpL26O0ugwzQyFxzEOrISkgGBAzGfqiDJtTsDSLuK2WsQW3QMy2ULbPJB6xSOWsnvSafA3T470yeSrmuSocRhApJSdFAg+BtVsJrMtV0XJ6p85NYYtrW2dUKKT5Ej5VMU0V3rwvR7SxSea834gFfE1XwGFC3UIVIClAGNYr6nC45Os+J8nnU88oPMpZaZty79InnHvkUO27ssMu5UklJAUJ1vwt3ir+5qocWPsg+hrHx7Lk4NnT5EfuJr4INj4sI3XcekWnGspI5Ej0tUSk0W29hsmJdH2yfI3+da7Ew4U+kKAIvY3Gh4Vs5oGHmnpV+lzLyyc3KHmvWBVioiijW8ODS2+pKRCYBA5SAT76GZKfG4yIHHQ7wuDjYoe20r5K8yVZ6Os6OmqDXDW4hjEkQTKNPAivofdhEYRoCRCePia+etzTGKEWJQr4T8q+g91Xc2EaJESDb+Y14/Eis/wCk9fhmvB+sn21/d/zChKF8KK7cP0XmPnQhkXrDl+KbsXwwZsva5deebUB1FdWOKQSDN73j1qjvE2GnW3kiL9aOJF/MlM+lDtmu9E808ey8taTPeqPmk+VMe8GHzsLtdIzDxH6SKyqdt5cjfaaYNwFJjgtQ98/OqW02i46lsJzSyviBBzJg37x76h3Weztrg6L+KR+VGGNno6TOZKoiSo6coBAjyo9Ye0obKxSXsOAu8AtrB7rGfFMetImG3dnB4xnVbTwU3FyrKItzzIJ04kV01WzWkmUtoHeEj3mL1sEVxEIIiENkvJcQsMrcQ7ggwtI6pQrIBfPFpA9/nE1snE9FhUZEBzBuSSXUwUk5osCRIjyroCkUlbz4aH3kcHsKpQ/5jZJnxgUjbRxvC+5+zcjuLflP07ogJMgBIvJgXzKPpTPnoTu3hC3hGUkAHo0kgW6ygCfjRRCaaz0kyB1m2atxWJFc5e29jDtVeDw+I6mYwXG0KywjOoWAJAMpF5pxORNd123nRoqNzCJV2kpPiAfjSzulva48+9hcSlKX2Sq6JyrCVZTAOhEg94PCKalrAuSB4mKNCKylTRi3j8I0cWhroUHO2oqIABIgiCoAEDqxY8aHtM4N1lLeR9ppxyAAo5ekt9pXwirOIxYOJxboIPRMZUkHiQP6pFQYXD/+nNfedPrmHuBrEWNmv7uB95oA2/vgmWtq7ObacYdL6krbAbQMqTmTMQrsyINzIgURwu1lnFOMqKMqEggiQZOW1zB1NQbeGbFYRv7aln+WD8jQfH5SNoOqAMKS2kkTHWCbcjYUzMVO3n6XFADDf+71HispFRiXnA6E9KpTSG0N5CYSoRmJANyYVqDyp2w5JQkq7WUT4wJ99Xx5NfaSdNM5P7RMIf3nIHbaQfTMn+mheEwykLSo2ykHv1/KaZvacnLi8MsRJbUL80qn+qgqVD60wqZmLGTfW3OtL8flxpylAqRx+zMGXJzXJv0/iXN7sHmLS08in0uPcT6UP3YlOIANpSoe6flTFj2ukwua8pCViOECDFjwJ9KA4BJD7J4BZnwKSPjFZ8XHt7ueHYbURcZ/ZyHL7wpIYGyOx+083vw0PhQHaQk+YlPyFVt2m/px3JPwpm3lw0pbWNE5gfOCPLWhuw2/pj3JOg8NfWqL7TvheSV7VdyZ9k/5/eA/e6r/AN+kF72Nf8R/In4UFKKaN6GZf0nqJ+FCFsAHs2+9Xo8L7TxJhVSDYA8feYOI9lZ8mVnBFE/P7QbkrXLRBtpLk5IsOZ/W08fGvHGQmMw0FwLzarn2rh7A3FT2LnO5Irzv9pJuxbFN2mcwjxSoV9DbrJjCMi/Z466mvnnY932lJIs4CBEWuBJm4g6RX0PuyqcIySMpy3HIyayNxAz5dQFbTWvCtw2PSTdm5vt0/Rj7w+dL2JxobB1Jy2SASSeEAAnWju8bkNp73Ej3GhBXWfN1l8XwxYd3fK8IgJZWH5Ek9W15uoxEEacRTEytwtjpEAKiFdcEE8dAdatBy1ROms4AHSWuAd2tknDqdQVA5iFDuuRHfaL0bCiJiJ4TpPfHChjT300c0n5VdKqW62jhbi2/vVi1JfUhDM4e60HOSoAqCsqptGUnS9F9i7xN4jCjEyEIg58xHUIsoE6WPHiCOdB9jwNp4loiziSfGcivgpVIGFeW3gcSyNGsU2T+FxN+7M2mip2uZS5Q/v6TsGD22w6lam3UKSjtEHs2mVTcCAb91K2KxzWNdYU2H5UqGnFJyIKCfpMpEZuoFWVcgGAYNVtp7IxDysTikthtt/CLSU9ICpR6OUmEyLwnU86s+zHFdLhWuPQhaT4lRj/KqiekdXJNR5isFYBUgTXVcpdTXOBc6DXwrmXsyBxGPxOJPJRHi6uf9IIp130xnQ4DEL0PRlI8Vwgf6qUtwVjC7MxOKNpKiO/IkJSPNwkUdxNGMf42PmhKW6mMSrbWJeJAQn9oWVcAgGJ8NDR5W++IdZexLLLX7OyoAhwqzrFpIjqpjMDF9eNIuxGCjAYp7/EU2wDzv0jnuSketNGx938W7swNNlgNvHP1s4X2gbkApIOQcNKBM0uidT2pfvDm0d68InDMvLYC1P2Q0EJKioGFAkiICoE8ZFq92TtLDO4kM/s7rGJbBJSSRkSANFJVlKTmsAOJpX3y3fcw2DwSxBVhyQuLgKWoLSfDMMvmKObXxyFML2myoAuYYMgDVLinLmeaZI/lrqB3kTjWhp7kj7ekvbQ2tgv2hJVi1JdblMi6RMylSshSDrx51HjNmNBK2P2xpJdUHSHMoUZuCOuOqTfSlDC7SZRsl1on6VxwKylKtApEEKjKYSk8ap7el1rZjJN1NkT3LdyJ9Amp6VbqJXkUdietftvc6bg9mvsuuqQGlJdKSRmVKVXmBlgi5MSPGieA2k28kqbUFBKikwQYUNQYJE0q7wbsNYXDvv4dbrJDRCglxfXVmTkUo5pzAzPPMa29mGEKcGV5lHOtXVMQIhMi0yYvfgKcDTsJmKBkL34Eqe1FIBwqj/EtOsahB1g8qANZTBk2HG4GXTnJ7ppk9qQ+gYVfqvxI70L/ACpPbxoygKFuBVp8Iv7qz5xdVHwMBsY1bCcStCkxaSIt2Vf9zS6pjo3gDMocjncKgzymavbMxgaVM9UiFHgDwPICZB8Zqzt/CCC6B2om9goCx8CPfWQbN/2XB6iEccPoFTwI99vnQrYbMOLiDCRHgTRZ9OdhxIPWKLeIvaqWwWldZR4kD0HqNamNgY1/gqoO3lbl1VpKQmB35QfhQAYdZurjEJgcDcHmYtRvbJJxLmW4nSbyEgG0Xv38KoOYkAGbctL/AC99XUsBUqoQgXtB+JBSpBSLGAPu6wO6bRW7qRMz3R/vxPuqPauICshQk2TqQJCuNryKjLa3RdQHPhPlF9edaQuwJkDlFlQL8SXCQ280ZuFJ9M3f619EbtCMK14H4mvnMbMAUk5gYMk+B8dK+jN21ThmyOR/1GtnDEFjU87iyxAsVIt6EyyDyWk++lXeDHLZwrrrcZ0JzCRI1E28Jpr3pP8Aw5+8n40u7UwXS4d1oEArQpIJ0BIgE901TJWsXJY/gNRD2pvBjm8My+X4DxVCUoSmAOyc2pkeFTudM1isC6X3XGX8s51khK1JumNIhQItwPKrXtFwYRgGUp0aWhI8Mik++BRTd7DoxGz8MHBOUII5hTaoF/5Y8Ca0F1CawNrImbQxfSTvQMwbQbOKQlLiFKM2CgTEHgD4UcKa5i+gMbbTlASkuJgAQOugaAd5rqC0gisORAtEdxc24XLWD2MQtsbXRhttNrUqElsZ4uR1VpukSZsgxHKod29g9OxjVOBTZxTmZsZFEpyqUtKiADHWVEcgeYroDGESnspSn7oA+GtTlFIIOULsmJWC3hewrLLOKQ21kABWp1HXbTYZWyQokgBMnTWJtRD2c7JaaYccZMtvvKWnuQISAOYBCr+FVPabhSrAOECSlSVD8QSY8lGmjZGHLLDTZMlDaUk8yAJPrNG6G8OmjUICtqrhyt0uUA4jFTFXfvZeMxbIZabaCMwUo9L1iRMAApSAJM68BpS45sHaDmFawRZDDKDK3ArpM5zFUlLcnUk5YuQLiKe8ap9LhW2EqScqAkk2n60DTrKg/ZAPA1ri3n0PSEqU3ZISkJJJicx4pEqN5MdFGU5wabeVTMVFUPP6xe3k2EhOzE4diZaUlcKSUqX2s5hQEqOYqjugcKubqb2snDMsoC1PoQlBaSkzItJURlSnjJNvG1F8NttQJDjTiZUYMdUJKsqZUYvpJ0EzpVhG02XVBJhRVoFJB/i4Xjsq1/hPdRrvF5trpbzf6xXc2406/tPDPuBKIhGZUCEt5V5Z4hYCoHG9JuyC4rZGIF8icQ0RykiFeh6P1rqJ2FhMQiVYZspzLAlAEwopKhljtFMzxEV7+78P0SmkkpaB6MoBlMkhMBKgfrKAkce8UCLlEzqg2Hj0+8j3KSP3fhxqMknlJUon3zSdt4Bzb+HQNEdFYaWBd+dM2H3Fba6qHny3Mlpa8zZ+8hOXMO4mDxmqCdyH044YwYhtxeaSlbRQCMuSBlUcvUsDB4a0L7Qhl1s19b9Ze9ozuXZ7g/iUhP8AnCvgmrO4TWXZ7HeFK9VqPwqvvrsp7F4bo20DMFpV2xBACgRJyx2p04VY3UU82yhp9noujSlCYJXmjVRKRlQDa0njpXd4tjkae936Sh7T8OFYJMmMryDPksfOkfAYaFR0iVCBZVxAvYEX91P/ALSAP3e4TYBbZPhnSPnXNU7DK05m3OGhj/vUc/zNRMf/ACNDrLeXsjvATM+/Sh68aoNrDbmRIHYKdRGiZMpHdcCq2z8E43dSha5EkfME8avKxEoIKjcEQb90jj8a88KcZ2N/39ZrsMOlQphmVFsICik5Ym3Hh3VUw21XGwG+jCVoGXNNiRYHLwnWDVrZOIltBj6o1oZtFw9O4CoCbpAOkgE2MA3POiwO4nXYBgTGuuBV1jNqSU8O8geNSBaikZlZweRtPen1qutK1KkEKvrmi3npV9t52xLYjuURfnIgGrsaUVUipJPUyIYFJNllIPIXv3XqJ3Z8pgOZr6qAHp/uauvGRBSAoyJ4nw63KoMHggFfWCediJ86mHPW/wCJTfpBjuFVmISUzHAwT4g2Jr6H3Tn9jZnXL8zby0riGO2akHNnOlpE+kX99ds3LXOAwxmfok38LV6HA5A5NeJi4tSo3lH2jIWcEeiVlUHEHlICpKZ4SKhQQRWvtV6T93LSz/eKUkC8G0qMd5AIiosGqUJJtIBrTm+KSxfDAftEZnAOH+FSFf5wPga09na82AQP4VrT/mzf1VPvpjmzg3WwoLWtOVKEddRVII6qZIFtTQj2dvOssradw76QVlaVFshNwkR1og2nlVlF4CPncixIzg/KoF39R0e0WXP+Wr0UR8AK6Um9J2/ewF4rItA6NSQRKyIIN/qFRBBn1pv2euWkE6lCZ8YE++szkFR8poxgqzHzLCBWxVWmetHHandStEmUNpIDi0NkSCQSO4db5UQpeb2mDjw3xLK1DyU2PfKvSjxXUWMsFmxr1Kq0zV6DU7jVMGD6wV0jljMZreERpXjeGdGj03nrInymdPCpUrqRKqsHkWWQBT4/wleak/I1o4+71obBIPVOYQUyeOoVA9VCrmasLlG4oEFsKSSUBlbeYEEpTl6x1unTnmmoV4DDFKSsFPSZlSokHMbkm8BUmYjUWGtGg5UOLxzbYlxaUj7RHw40Q0JEHtYBsqIafWD2iArMLkTMfIgjNGkCr2Dw6mwc7qnORVAI15ePuHeSDxG+mEbKiklSjrlTrHeYHD4UF2nvm46FhCMraMhVBCipCgu50ywpBTF7xrMUbJ2i1W8ZcZvcwiYJWfs6fiNrX0mtcHvth1iSVJHMpVHqBY9xANc8bdWV9G0lalaAJEkx1blN1dW0z38aZtmbl4hwD9pdLaP4EGVnjdUkJ99cVK94dSmFfaGA7st/KQQQgggyD9IjSuQsbYVlQEZQEDrBQGlhoRF5rsm8mzG0bNeaTKWwjnJHWCiZOpm81yN/dhPabOdPEXnS1xx48vfR1JsGi03VYxs7ZbWDAgcROguJKTMxB05VacbQlJWCeYyk27uIApK2fs94gLAnIT1SZMi8RPGx7+FEMBvUoKyKQb6kW7pvroPSsmThTf8AjPrLrxHZo0bCflq3BRFxw6xvytWm1dkdMSpUlIE2iAY11kGOdqH4LaUOOciARe4JSER61ZTtIqWpQkRYSRYX1FxrU3VgdQlhpK7wSdnlrrBXVm0C48739avYTGpJjpPEEn4aVccc6pNuM21tx75499U0YuRClSOGkcuFCzkBsf39olBNwdpVxmwFrV1HlgTopJjyIkVVRgH24AKTHEKBmO4ifdRN3DLJloiINo1twGlRNZgrrlKk8lSDPlx76ZXNdQf0gKC73nuEWsxnSAqbQY8Y4WvXcNzv/JMfd+Zrh2IVcKSIANok2MxeO+u27jf+n4e+bqaxHE8K1cEv+Qn5fWZ+JP4APnAvtexZawCXB9R9o+UmfUSK12StLmHbNlJUhJEiQRAIN/WintAUkYTrpCh0iBcTBJgGIMmTQXYGKCsO2U6RbhoSNPKteY00liFrLmOfU20oti4iAAeYBsBwEnSqK9oOOodSltTTgSkiSAespQsfBOvf3VdddMGImLTpPeapFLpzStKZEDKk2vrJN7SKz8yW5cD7UweJUkAqSkINlTmKjCxmuNBmEJN7EEmyiW2C4f2dsKMqAgmIuCRpwqri8ESnrOuG0WIT8NT3mvN3EBLRSJhKiL31v86QtKKm8LlyqmKxEA1Oo0H23icqD4VB2MuqiJzG08m1W3VGxPQ68FAjT75FdIBrlGKwqFpUkBalFViCDKp63VBlN5t3C9MOzN83GkJRiWlOEAfSIKSSLxmST2oF7+VKXDAV1iqQCbjxmrcGlNHtAwv1ulR4tq/pmr7G+eEVo8PNKx8U0AG8ShZfMYUmpEUGa3mwpMB9ueWaD6GpMVvIy3ErzE8E31+VWUEyLkeYZobtXbbTAJWq4E5Rr58vOlXaO/KlCEFLKSO0o38Re+si2ovrFKGP24grhCnFrV9chIlUnspIkC5Gs+M1YYyesznJXSNGN3yfeMNDIg8Rqb/xdogjikfqI/YnXFddYvqbknT6pSo+saVC23iQQpZUlMwCVok24toJJFjewvTPgt3m3UhbmKS2CP7tOREealH4UQAICSYvq2RlBJJPflSDxtGcT42rMCwCvMg9UJyKBgFckKASQTBSQT4k86cX9gYRDDnQltbuRWRS3ErOaDESYBJ4gVz7dfGJRjcMlR+jKwTJgZjpM8M2Uk/lXEXuJw+c65sTYiMMjKkdY9pXEnl4D9aJVV/ebX+K3+NP516Nps/4rf8A1E/nXdZ3SVt42s2EfTMS2b1z3C7NWgDKsKA5fLnen7beLbVhnglxBJbUBC08j31zPB4m5TadD4RYQLkWj0qWUWKlMZqXXsO0FSeqdSZ1sdQLHhfwqjtHZKFKStMajNqSU38yRrcfnWYvGkZSQopMGSdCZny/33Vu6SJF9L6aaXve/wARUFVlo3GZge0qu7LkBaCRYAjSIk6iyoJibXFS/uhJH0oV3GeHEVOHSkdoG0jrSBqDIuBzq6EEg5kGRFp0AnxtpbwvRbIy9460ZVGzouHFKQbQYtw8/wBONUntjLTJQOJ42PKNcvl86tsuwoplSSPqq7+c2NjRDAsOXMC1iJgwOERBGmkW8KBd0FztKtsYIwi1IAzGPOa9x20MqriUqm+gnl6/74UVx2ylKHWbJBEnq5gOFxBI46+tB/3OgTBUNfrH4Hqxb4UisjHU3WMQQKEw4lKpASLakASLg+vj3123cJMbPw/3P6lVws7IKTKPE215ac/dHCu67ipjZ+HBt1T/AKlV6PCadR0mYc+rTvI9/MS2jCKLpSE5k9rSZtrbWlfdvFBxgKGhKouDxPEGKK+10J/dyswkdIjxmTp30pez9YbwcHqhK1doiRMG54a6U3EVqjcP8MbCKjXQDaW/uFZMKczHkjrepmBW2zt8sO/2FHvkRFZSp8TUCB1ljau1EIGUnM4RKW03WrWIHkbmAIJJgGqe7+0U9K41IzQFxM20PoY9aQN9duOMPK6N3PnCsxAiAoiE8ezlSNdALamlbd3bDjOID6TdJEzxBspJPeJ9ByqowErci2cK0+g3HKUd78aMuWYmB5Te1G2NppdbS42ZQoSD+fIg2IpacCTiVLUAqMuWR2Ym/jWRPxNRm19ksShgtmE6JU6Y0AMSeEieF9Rw7xRfD7sYxxR+iDbcCApQNp5Kkg63Ea0WZ2uEJKjokEwO7kOdQbG3k6LMFys9okWBnLmKQZJgk6GDrYC1xwysbY3MRysOklHs/KlSpaECTZIK7eJgA62AiOdDtvbMDDkKIygAlw9VUQJCUpt1rySPWmfD75IVMoWkiSZgwBqTewFrnnQT2mM/RtP5ZynIdLTcd3aHwpjwmOhXb5xOc17xXf2gUWbRlM9pXaJ1/wBkRwqshRUrrG/GSY1vJEEVHhMcACOsARcA63kzz4W7qvN7RTASEgCSTYzJtcgiw4CgeaNgu3yigqe8ruNI4JChpEmTylQOo1AHdNeYtDfTtwgAIKerAE+I5z8KkOKA7UA8yIMXgC9hfShuL2o2laSmTli0TJ5xprNq5EfVZELNtUM7wYYZE9GlIIWJyiLHMIgmSZi/51X2i80kp6RIJgBRgqiw5SSe4cqoYjaynDAS4pRObqpGb3D41WTsfHSCELCFEXcgKA8CR40+PAVXSxjtkBawJQxu2cqoQy2hI4EEkidTpGnKqjO3llaVFtKgnWB3+Ypp2bugh1xZecBCSJzJylXdlzSeUgiipw+GSmGmkyk2lPdyBIHdJ5+FaKToBInUN7i9h3GnhJYWlJFlZUpTPcbDgRNSp2Y2lYkRMiTbKbkAmIHgfUa0adwRWhKSOiSDYFIBJve3WjW4iPWvHcGCJIUb5oEqFiYmLRNuVSfEx+EyiZV/OJPg90GjdBKDAgRImb3kz7tKrYnDoFyArnwPKTfUWv8A7F9Tq8oPYkgyNTECLExNuIrxZ0WpJAUOCpPHiNLHTurFy8y/FvNOvC2yyviMhSBOWNTAUCTmVpbqmRInyESRpQtKJcSkIAspKiryCesdJF+RjlRnoG8pAWDEGDYwq54yTPAaW51FtNISQEBSiUqX2gAEpExmm5iLRqe+poxU1/M5sercmUkvEjNckJCgYsEzZUEX490VN+0qJy5QhQiYFrAXPFIJI9fAUMRtZvMUrCkEgqAX+ffUydutkjMo20Jkj+XWPK1qscbHtFG3eXNoYnMASAQeMjgYJnl5Tpyq4ztcOyyo5SBZYuCSJhRi16Wdp7QbWiUQDJBCQQCDe/D3caCr2qtIMKIBTlPeOE/Crpw2pKkzmpp1vZmLVkHSABxMgQZzX4HiNT50PxOGS+lSh1VmwnMEnhMxcRbNzpB2ZvApRShWZYB6sHrCREoPOm/Ye8IVlYWkggCyrXAjy51mfh2xm5QZVbpBWMwLzI+l6wUCABwMHMJBMkWJ8fGu4ezpajszDFfaKL8frK4ikPbC0ZktuIC0qTmE+STfUEA10ndJKRg2QjshMDyJ5Vr4PJqbcdpl4haEXvbCP/DuFnW9Y7+dq+dHtrKRKEylPL3fIV9D+2nDBezCFGB0qD6TxrhWxd20OpdlJJTlyzMRfhxrawBfeZkJBsRbla5VBIGpAMDz4UxbL3Zx9lttPIREzYKy8wlShm7hTTjd7EfsDmHUhKXMvR5RCUkH6+UcRyA1ojsjbuNxaQnD4cJskdKo9QRrqLnwms7ZH6BRNIGP8zGCGt1EOIWHcSos9UhRy5lKKc2kSIk28qXNmOowwWnMlaiskQmRlCTcL9OFoNrmuqbM3CbRfEKLypJi4QCoyeqO1J5+lc53t2CcDjEqRJbWo5Pszqk+E27qXSSCp7xMj7Wok+xNo4po9UZ0OG6CYExOZKrQY7vHnUTO8uZ1R0vznS2tVdpMyARpa/C/+/Ot2Nmt5ZOHVrllDnHXjbSOPGooF+Jqi4c7FdPYRkw+2UpTmJ0Fbs7VcJSpLgMajMBrBiJiwSB5q50vvLYaUEK6VJIsCkK5j6vnV1GDaEKkQoGCQQCBE91UFdZo1ho14DFrW4grbRl4kDu53kWHLQUw7USMRh3GjfMm33hce8CkTZpSkylea0DrA0ew204oh6gIBiHmGgUB8u6oXHiTlSkhRNuZoltTZJOKVlgIUcwVHO5HrNG8DsxtshaFArHH9KvqEiEg/ZO5RWkKxClgm+U299M+E3cw7afo4QqCJCROnGZrT97K+vBFTnaCMuvgDQsEbmGmB2Ek3ewRZQsKyFwntJ1j0tRoMoCYsBziT6mlxzaUdm/fWg2gvuHOSSfdQDKIxVjC2Mdw5gLCiTMH4wRQTEIbSoBLsJOgXlgnjE8ax1wqHXeg8AEQD3SZqiEtOKylBXGtzY89RSl1hCNIcaVIf6NPWSAFAq1I7kgdkGQRPlUTWNVmKY4E3IGvIGPSONGnMI2odRCkLRoSokH1OlDsTstwnPlnnHH5iuDiHlnuJOnDqfy5SENwmyV3PElVoHfVR9taM6ZzoCurIgWOk3km/GtnGVEyoZREECPyvPKq2JWCiFEwk2AsIHfwpwwilTCCsMVHMpMSkAZuHgIIPjQhLim1lKklQEakpEWkQBxsL0Uw+1M7cElASPE92tDsa6oGR9IYBlPCf4jEURvtAR3gbGJS+870bYECBnJQIyrMpzdkyBabk6XoW4yAEDLlOVQMEnMoE3vZNuA5d9Mrr6roU0qSiTIgydCSdBFA8c242ALLSDOUkkZo4Dja0i9dRvaLY7wU5iQJgf7j3VXcxFW9oNggKSB1rkBMZD/CDN0wAaqHBqJEAwSYUbDqxJnQQCJ5TVl3iGE9nFTi0rQnrJOvCfmPzoztPHqQ6lakqQ4IBSRqPsnQiOV6D7I2ctwKS0oSm4JlM+B4g94FWsTjMS3lDqSMnPQiQJ7x1gJHMVnYW9CvrLKaWzHRjeIOKbvIKbAHiOHp8K7JuigDBsgaZSfVRNcR2S428hRUnKYCoTcA90aEjlzrtW5OKDmAw6wICkfM1DhBWQ0O0pxPwCB/a3s51/Z5bZAKy4jUwIEzXEGt1sYwcq1duwhXAcVH6ov419HbzKjDlUwEkEnkOJ8K4xvTtlvpAErlQN/++lacthpmRQRvNt391sO2czsOrj63ZHgk6+fpRXBb1FCilRmVEIHVAgLUgXSOonsiIJsTxpcY2p31A9jBJSgJBUFEm2aYNxPeff41ENUucYjcd73VdlqAYgmSbqiSANAATQ/bjnSsHpAM1yDHEE5VAQCOBvfx1IFW13IyqdSmZ0Nzx5SAe7mBUb+0/ognPny2nwrmNxdEqvoLjWRXZECQNY5iimEAShKUggHmbiePnFQYZQI7o10g/OpkscTXmObGkzzVJGwmy8ClYKhkKjAJMT4STcVZwuzEBspVITMhPJUXI5TetcK2mbwQLwbVZWqRAFifSP0qLFhsscWJE1s9kJjLJIj9bc69Z2WgDikC8zHuqXCpXmkgxEDwq6pokX99veaBx5L/AA3HXVXSCThjmGVRjv4/rVoYdUSlY75H5V6p9pA6zqRrxBmNezNV0bwsZZbzrF7pTGaL2KiK0jDxHY+sooeSnDulM5Uq9RVdSVTJaX4pVPxrU73kJ6jfC2ZUEkcIA186HNbyPudUKQ2ogkQmRAF7km81dcWUfEwlwcnmGQ2T/GO4p/KseWUAdZA+8cvxpeDeKWrK66sSkGAqL63AjjHvqi9ssKUk2VmzZr3t2hB+NaQvmVDN3jg5mdT2gr7pBHurfAYItiEwJpHGDISCmBIkkAiIPz0qfDNYhCUwp2cpzQokCCYPKgUB7ygyEdp0INqGiUkxyqJ3ErTA6OT3GkVvbuKSElKlKH1pCbjmDE9/hVpre/ECSUIVyMkcecmuCV3gLk9oyYzrdtN+GtDlbJcPIA8BrVBe9wN3G1gyOyqdeNxV7C70Mq+s4D9pP5U9EQEyFzCLScoHjPE1sjAPNoK0hRVJyozaKIIzkDSOHO3ARV87TYcgpdAPfb4xU7RN8qkqnvptRHSLpB6wNhv+HJMvKJAJJTICzlBIgdZQlSgNLCTxNJ3ENJSSpagXInMlUhEyQnq8VCLkQADcKimBWzFa9IU9wr1zEoMIcOYDipM03NiHHFpOz2FtqWlxScoJUcnVEhEADNfrFSRxOUG1VMPiU52kBBUBIyhMlQzEoRAjMVElau/KBGUQxY8MLGUAhGacuWOAElQOuoqq5gUNJ6ZhSkOITbqzcykgSSZgqAOtibRVNViT01vGA4fEpTkYwisqSYUUQDMXTYqVlBWmYN1WtYBttbHLi3OlU41nPUKsOUoQgKBCJ1myZJEdQDjazsjfRxxxpGKL2cJWhC2j18rgTmgkHMRlSbwQR2jpT5g2lrQFsbQUUgpzdKlKhACQUqBhSSYJk3v6zVQD+H++sqHBH4hfp9JzXYeP6IBmMqUpBObipUFRJiDFkiJEJEE13DcAp/d2Hy6ZTH4lfOue7Xdw5bUjaCsO6jLZbKC2rPJuFkhIERYTJmdL9I3L2aMPgMO0nNCWxGcQqDKgFCBcAwbCjiQay9xc1hApFf8AesNKSCIIkHhSXtL2RYB4zkcReYQ4QJ7gZjwp1rK0kA9ZlBqIjfsZwI0L/wD1P/rXjvsXwCten5f3vD0p8rKXQviHW3mIbfsW2eOD3/U/StlexvAER9KB3OR/TT1WV3LXxO1t5igx7LcGkAAOGOa/0qVHs1wgmzhnmv8ASmqspPd8XXSIlCLKfZ5hBolX4v0qQ7iYbhnH835imKsphjQdo1mKWK9m2HcsXcSkfYdy/BNUx7HcD9Yvq71OlR5WJFqeaym0jxO1GJbfsjwAAGVwwIuv9K2a9lGCSjo/pSkaSvs8bHLanKsoaF8Q628xQc9l2DUACHLT9eNfAV6j2XYIGcq7gg9bWSDy5gU3Vldy18Q628xVe9m+EVM9JeNF8tOHdWOezXBnVK9CO1zEHhTVWV3LXxO1t5ik97McGoQQ5aPr8tOFb/8A83wkz9JpHb9eFNVZXctfE7W3mJavZHgDl6qxlMiFDw5XqJv2OYBKcoDoEz/ed8wercU81ldoXxO1t5iQr2P4ExZ2wFs/LjprWifY1gB/jHxc/SnqsrtC+J3MbzEIexXZ97PX/wDk+FrVqn2JbPCsw6cH/m/pT/WUdI8TtbeYlM+yfCo7LuKHd00j0KTVxHs5w0QS6r7yh8kimmsrtC+J2tvMVHPZngzqlf4v0qBXspwZt9LHLpP0pyrK7QviDW3mJeG9kuDbWFpLwKbj6TQ+lYfZRhYUA5iUhRkgOgXvp1ZTqdI1p0rKAxqDdTg7DvFHY3suwWHc6QJcdVw6ZwrAvPZNje95purKymAA6QEk9Z//2Q=="/>
          <p:cNvSpPr>
            <a:spLocks noChangeAspect="1" noChangeArrowheads="1"/>
          </p:cNvSpPr>
          <p:nvPr/>
        </p:nvSpPr>
        <p:spPr bwMode="auto">
          <a:xfrm>
            <a:off x="84138" y="-85725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AutoShape 44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AutoShape 46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AutoShape 48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4-09-14 at 8.4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2773824" cy="3352800"/>
          </a:xfrm>
          <a:prstGeom prst="rect">
            <a:avLst/>
          </a:prstGeom>
        </p:spPr>
      </p:pic>
      <p:pic>
        <p:nvPicPr>
          <p:cNvPr id="3" name="Picture 2" descr="Screen Shot 2014-09-14 at 8.49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2768559" cy="33527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Graders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511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Textbooks that will be used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14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6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8" descr="data:image/jpeg;base64,/9j/4AAQSkZJRgABAQAAAQABAAD/2wCEAAkGBhQSERUUExQWFRQWGBwXGBgYGBccFhcaGBgYGBoXGBcYHiYfGBwlGhwYHy8gIycpLCwsFx4xNTAqNSYrLCkBCQoKDgwOGg8PGikkHyQpLSwsKSkpKSwsKiksKSwpLCwpLCwpKSwsKSksLCksLCwpKSwsKSwsKSwsKSwsKSwsLP/AABEIAQ8AugMBIgACEQEDEQH/xAAbAAACAwEBAQAAAAAAAAAAAAAEBQIDBgEAB//EAEgQAAIBAgUBBQUDCQYEBQUAAAECEQADBAUSITFBEyJRYXEGMoGRoSOxwRRCUnKistHh8BUzYoKz8ZLD0uIHFkNjwjRTc4OT/8QAGgEAAgMBAQAAAAAAAAAAAAAAAgMAAQQFBv/EAC4RAAICAgEDAwQCAQQDAAAAAAABAhEDEiETIjEEQVFxgbHBMmHwBSOh0RRSkf/aAAwDAQACEQMRAD8A3WW5QXBOoDeKEx2BKOykgx4elF5dmbIGAAO87zQuNxzO5YxWyHW6shctNUMGyFtE6l92evhNAZfgS7gSB86PbO20RpXdYnfwoHLscyXAQAfX0ocXW1n4I9bQTmeUsmmSDM8Vfl2Ss6atQEk+NUZlmTPpGkCJiJ8qvy/N2RI0g79ZoX1uiiduwBcwRDlZGzRPxijsbkbIhbUpj1oK7jCbhaBOqfLmmGNzlmQjSonk7+VMyPNcCo68gWWZYbjEAgQJ39a5mOWtbYAkGR0nzqWW5i1tjABkR18aDzvNLl64ttBpITUxUSVWT7oP5xggeh8qDLlyYsjnJ8JBQgprVBf5KqW1e5et2w3GpoJ54nn4UptZla1Dv7Tz2d2PWQlVnB27K9o7FVJAVoJuXIYGd+8ZToSIO/FdGa4cBpe8ZVVJ0Ae7G435Mb+prmL/AFTIm9Vdmv8A8SPFsPvXbTAaL1tjPugkN/wsAfpROW5QzhiCojbes/karjLLsCH0M9so8NuDKMWjqp9OOYNMcnzO7hQAyE2nYJDmTbfgQeShO0HjYjaQDh/qEpR6T4YEvTpdy8BOMwBRypIP+1MmyF9Eyvuz18KAxuOLuWIAmPHwpm+dNojQJ0xO/EV0crzax8GWOtsVYDL2dwoI4J39KvzHK2TTJUz4T5VDL8cUfVAOxEb1fmeZm5p7oEeE+VMk83WRVQ1OZfkzumoFYnrQVzBMHK7Tqj60zy/NyiadAO89aBu4sly0fnTHxmqg828i3rSCMbkzopY6YEdaqy/LmeYK7AcmjcfnBdCNAExvv0qjLMy0au6GmOfWlxebpMt6bA2PwDI0GOJoy1ktwqD3dwDzVGZY/tHmANoo6znpCgaF2AH0pl5tIg9lssybBoUJKgnV9IpdmmHUXWAAA/lVOCwrtMKT6VRibDBiCCDS4Yv92XeE5dq4DcDkiXXdeNJJ4JmbjjqdoCijV9jk/S/Z/wC6oeyqEFwdtv8Am3a0Yrz05yUmrfk2NiE+yKfpfs/91dHskn6X7P8A3U+rooN5fLKsQf8AlBPH9n/urp9kk/S/Z/nT6a9NXvP5f/0qzPj2QT9L9n+dIfaDLXwTdtaVXVgqtqGyFWJB26kGAeJAH5wrexUXQMCCAQdiCJBHgRU2b/lyWpV4PgXtX7QXr4LlSrIr9mAGXlgQTJgmKV42xdOHunvEuqm2FNyd17wPjX27H+wll57Nmt9dPvJ8FO49AQPKgX9hbuwF63t/7bT8tZFOjkUUlFB7J+WfIfYXMMVhXuv2TKHKSGRoKrMxPB+tfQcmxl7MSLT2woDBmuAEQisGGx41RAHWZGymtLh/YIf+pdLbzCIE+pLN8orRYHLksrotqFXmB1PiSd2Pmd6DJOMpbVyUp6qkxT/5Rt+P7C1I+ySeP7K0+Fepe8/lg2IB7I2/H9ha6fZO34/srT6u1N5fLJsxAPZO34/sLXj7JW/H9hKfVw1N5fLJZm8Z7PIihtm7yiCqxBYDpVfs1gVdO8CYVetOs3/ux+un761l8nsOyjSCe6OK3+i2lGa2rwBkfCsPzjBqlyAOg600w+T2iikjkDqfCs9jLLK0MCDHWibeXXCAQpgia7Oj0j3mbbl8FmT5mqBtWrcg7enrQ2ZY9XuMRMbeHhROV5UrqxLEQegoXMcAEuFQSYj7qTBYeswntqhj7NPqe4R1H/MuVTjcSq5tZ1OFX8kusZaFkXbUEgmJClt/Cau9mrWl7g8B/wAy4afNaB5APqK4DpTf3NUjIe1HtAy9libLMbOHZHvBSNLW7whtQJmVRluAR1r2SXA1rGozS35Xc0gsZKMyNb07zpKmRG29bDsh4Dfy5rOv7QuzO2Hw4u27WzOXCFoEkWhpOrbfciZHiKONyjSQBncNmDrj275S1/aL2y+tjzhkKWGU7KjvqIPRlgDeabXc8ZMfauFj+S4jVhhJXsxcQlrbrB5Y9qh26JWjy3GW79sXEA0tyCBII5DDxH86K7IeA+VSUqfK/oiMxm10DMrYLQDg8QxGogSHtQSJiQC0HwmlmFF7DtbsLqvW7ga9hLhYtpfsXY4e4xPeGohkJmRI6Vocx9okQ2yiC6Llw29cjSpVgrDgkn3vLunenegfKpzFK0UY3K8ztouBLlzce273X1kQyWpum+p57xIE8NAEVTazV0fGWbzMBesNirGphK9zTctqQTAUhGH6xrX5g5S27oiuwUnSSF1RuQWg9J6Ugt+1rQLlzDgWSxTWtwMQQuo9wqDGmTz09KOEXJWkRuhVmmZp/YqqLn2v5NZfZu8DNoFiQZBJJ5O+/nTT2oxmsW0w12z2iPPZ3Cexujs3+yZ191tPeB8QK1AtrHA+Qr3ZCOBHoIpe1PwWYzMXZstwuJVLgNk27jWixZ2tn7O6hP550MWBPJUGll23dTKcWLupbuGR8OramltL6w4aZJKsgnmQa2mEzcvibtgpAtgHVqnVOnpGwhh16U0Zattx4a/shksuzC3ax2NLuFRbWHI72wlXnSJ5Pd4528qVXMQwTGG0x/KVx+mwAxLHezKaZ/u41yDsBJ2ivoPZjwFAZ1ma4a0bmnUZCqogamPAnoOpPkaqLt8Ioy+S3R+U3tZTSMbdUSzdp7qBVVeDb3eRxzQnsFi27TDh2IV8Pc07ki6wvtq1k8Oi6Y8Q58IrbZTiGuJquWuyeSCp34MSDAkedG6BVyl5VFgOcf3Y/XT99aS+zmORU7xIlV3A8KdZwPs/86fvrWeyLLdaSWgBQeKf6RQqe/wvySd0qCM4xyNcld9vCmeGzi2EUSdlHQ+FJMzy/Q8TO08Uws5BKqdXIB48vWutrh0XJnuVivL8e6zpYj4CqcZimZySd/5U5yPEoFaWAMjnwoPNsQputBBG3HpUhkXWfYW12rkJ9lXJZydyQf8AVuVpIpB7OEG5cjiP+Y9aCK4MuZP6s0yKcWpNtwvvFSB6wY+tZ/2IdfyZ+kPv5Ds7fPw2+FaakuL9krbs7LcvWhc/vFtvpS5z7wIMEyd1iZNMg0ouLFvyYvL2v6bS27z2ku3VWVCzIWyrNLAzsSscSPEVpMkv3HtYu09x27MuiuT3wIdZnxlZ+PhtQ3thlnYpYe13UtGAAWEHZwwjkym5JnfrvQODxdzBG52ih2vW+0B7RihnWxDArIPviQf0RtyNsl1VaXn9P/oBcAP5IfyWwy3XU3L5AHdK2jqPetqRsZ3MyJonGZxiLbvhlu3H+1A1lwtwrr0lRcIIQmV3jaDHOzLJPY61ds27pe8GImFuHSpDGNIIMRuZ53Mk0zf2Ksszsz3SzkkksDBJJ2BWOCRBnb0FU82O2pf37F064IZO178mvpiDLoGHvq7gFNQDsvJg8kSRvWaGCuHDLc7TVbF6DZKgKZUKe+O9vMHwDGK2uH9nbaWHsoXVXksymHJMAnUBsYAHHFZ7OsktWdFtDduvcbuWnukWpMJrYKBtvG3O/nVYZq2l7u/HsW0LMT7R3mulw10RcUAKV/J0QoXVWA3a4Y35gAzp2q/GYjETirn5Vd+xuKqqNIUzddJIA6LG3G28zVeY+zbpdQX9JS/dVQbTXEVC5IYC2ZBbSzaSTt3ogxWjT2IshWXtL8PpLA3CZ0ksJkb7nrPSicsca4/4+hXJmszzZ1xNzSShupa1XV/9IFbDsQOrRMDyPoSfaLFXbb6ExF0hLQKkPvrbUQ10gQ86SApiR7skRT7/AMlWd/tL51BVM3N4UoV6dNC/XxpNnvs+lq5hram5ouMtt5uNLItxSqEAcDUY8IAqoyxya4JTQ19occ8Ye2jlReZQzoYbTNsHSek65nyrNZzcch7TXbjC1eKqS0tDC6O8YlmXSIJ8TzW6zHJbd62EYFQpBQqdLIRwVPSKX3PYqyyaS133i7N2h1OzAjU5jciTHESY5peKcI1a/wAstpjuxa0qFktAiWMsY2knqasqFq1pUCSYESTJMdSepqcVkcQwDOf7sfrp++tZnJcxe2o0xuo5FafOP7sfrp++tJvZhk07lfdETH41q9K1He1fBU/C+oDj8azvJiYjYUVazq4FAkbADirM4Kdp3dMQOI8/CneHazoX+74HRfCuq5x0j2GenfkzuXZSzyQQI8ZofHYFkcgkbeFFZdmpQMNIMmetC4/HMzloA9PSrh1usyPXVDT2XtlXuA8gH/UetFWc9mb2q5cPiD/qNWimuE1y7+X+TUztdrk16pRRnvbr/wCmH64/degb/s2BhnvXLt29cFg6degBfszEBFHGpo9Sd60WZZPav6e1UtpmIZ15EH3SJ28fPxNeGS2uw7DSeyiNOt5iZjVOrnz8uK0xyVFJfIDiYbKU7xUswVsI7Ea3Anfcb933Rx5/GODwxvHCI1y7pYXJC3HHute256iAZ5AA9dde9jMI6hWtSonYs5kMSSDLbiSTB4k+NV3PZfBpB7PTpHIe4OJ3MNudzudzTXmh8FKL8GWygsPyW72lwu17szLsVCg2hpVTsB3m2/xeQjQZ+4TG4d2ICnSs+BDOD++p/wAp8KQ5zjcBYACWmYg7DtbgAPd3He/wr8qWY/2ruYsFWtLpPQyT5ERwfSqeVOVpfP8AyNWGVcn0HP8AMUVEQyWusEXSQGSdu0B6aSRv4kViFwV1cGcSt+5rdmTTJ2DDcBve3afOW5oXIcPbNwW76EuWXdnu6oHmW1AelfR8JkNhbTW1T7N9ypZiJ2giSY4HEcVUJxgqoGcGjAYl7lpDZS/aKXdLlLVy8you8y57yhgGYgGTpPxniDctG2qPbvNbvBkS2zsilmRhbDNyIiFk/Ca3dv2aw6oyC33WIYklixI4OonUCOkHqfGon2Tw0KOy90kjvPMkqSSQ25lV3PhRrNBewvVgPsPaTsCwZnuMftSzE96S3dUmFWGkAdCJ3FaSgMvyKzYZmtJpLCD3mM7k8MSOSfnR9ZMjTlaGI8aia6TXDSywHOP7v/On761mcly9nUaY90da02bn7P8Az2/9RazuR5joX3ZBUDmOK1+l3W2nx+wclUr+TmNwTI8GJieaOtZPcKggLuB1oTMsx7R50xtHP8qYWc+hQNPAA+npXV2zaR4M3bZDJcIjBpUNuKDzbCqtxgABsPuqjA4W4dWlSfGKHxllwxkEHz9KVDG+s+8NvtXA7yBAt24BsI/+ZNPprN+zCEO4PMH/AFDWimuQo+fq/wAmt8k69UQa6TUoqjteBqJNQuXIEmpRKIYjHKvMjzgxWK9q/aTulVYc9Dv6QRtTDP8AP9IKqC3lp1T8jxXzHOMVduMx0EDk8QB8p+dRRcnSNOOMY8sWNjC7FmYnw8q+jexAtrh+00F2ncwSRxwImvmVmwSeCN4mNh/XrW9yTEXNINgwyQXt7wy/pKQNxz51sWKVXQMskW6s12bZWr3VcmGUAqPztjuJ6bTtHImtVa2EVkv7RXtVF0KhK+8WLQPACIX1NafD4lXUMpDA8EcUE4vyJbsKFdqAau6qXqhdHa8a9NeJoXBEAsRmyJ72oDx0tp+cV1sztwp1AhiACOJJjmpY5CVO6hY31Cf5VnrVoSVBLmQe7bhTBnc7T8qrQq3Y7zY/Z/50/wBRaSezmDVlOoEwoO01Zi8azbFiZZdSQItw67E/pf70rypHI7objpPj5U/BF3KnXC/JJvhfUY5xglS53RAgHmmOGyq2UUxyo6+VZ/Fq+rvapjrP41fbS5AjVEeddLSeke8ztq/ARlOZqgYMG3IO3lQuZ49XuEgGNuY8KIyzK1cMSSII4HjQuY4AJcIkxt4dRSIdHrMY99UMPZ+8GuuRwQf36f1n/Z6zpuOJnY/vz+NaCa5i96+X+TUz1erxr1FRRw1x66ayvtzm+m2LKHv3CA0HdU5JMcTx8TTIY3OVIpulYNmWdved0w4RbabNeIBJYchBxA41GaTrk9nd7jm4eZY8fAbfSmmU5d2gFu33bSxLAfQedN7ns9hLSMXRQo3ZmJj1JJrpKWPD2pWxNSlyZTFW7RXSoBLCAAPiCfv+VCplzWiTLW/0WWRtJJUx5mqcXjbZxjXLNs9kFCqVUgHbcwfE00fOxphkcfrCBPr4VsTtCH5AVxRYfaMg7+smCGOnaZ6COgrU5FmDosjvISW09RJPB8Y3igMsytcQirxbX3m4JPOkH1o3+yXttptXEI/RLQ1Zsjx/xY2N+TVYXGLcEoQR9fjRGqsdbw14ElrHxVhJ+Rmq8LnHZPrbWvaEINerSWnxPkPrWGWFJWmNTt0bYNXqGwuI1qGHBq+aSFR0rPO9B462xGlO7PLdfQefnRhaouaoqrMliLJTRuVJdJUeBdSA/i3Xyqz2bxyoDqJErGw8zRmZJbUDU4NzWu07km4nT4UvyLLg43aABPHnV41C5bfH7BdpKvkIzjHK9wFSTtHHmaOw+bIEUb7AdPKluZ5d2bxqnaePWi7ORgqp1HcA8eVb0sOkeWJe1ivB450nSxE1RisUzMSSSad5NiUAaWUGRzQWb3lN0wQeOPSqhkXWfYW4vVclvszcJdyTJg/v1pAaQZJcBvORwQf3lp5cvBRLEAeJMffXNi07+r/JrLK8aEu5lbWNVxBPEsBPpJobKvaOziWdbLatBgmO6f1T+cKIlDImsPjsltXMRfuWrstEmDIVz0MciBMdJpt7cY4pYChwhuNpkmNgCT+Ar55dxrdrpsnQpXvR1hZM+YH31twYJSjtFiZZEnTPo5zKxgsKhdgFCiIG7nrpXqZrKXsTdx76nGm0Pct+A/SbxP3Vdg8jtXgl24OgB8BHBA6A03t5Yq8H+Y/GtOLHGDt+RUm2v6BbWFUbACByfPwHj613H2g6wRtx6zE/Wj+w242FC3lJ9KeuWB4ET5dphQSFJmJMee0/1M1dlItm5uAWPG+4A4g9KlmpItuRyFMetZbCYW4L9tlO4GqSYBjlRPlSvU4ZTXbxQ3BkjFvY+nYfMLqrDaQRwWkkjx2O9I/aG+bg3OsgyPAEbyB0prgMcmIt899fmD4EeFSyfIxcPaXNwCRp8x+l5eXpWXDkgotyXIzJCV8eB1kuE7OyiHkDf1O5o0mBNeWuXWgT4Vlbt2F7HQ4NRYwJpDh8zi5p+X4fRh8qe2LoYelKUrBjNMymb4e415GICgOjFABMBwAXI5JPTyqrJ8a6e6ekfU00z3OES4tkqdVxkhgNtnXk9PjVPs1dUAyVG22qI96mYpJOXF8fsk4apfUGx2NZ2lj06RVtvNbgAAbYDwH8KJzy6huDSV90cR4nwo3DX7Whd090dR4VvWSOkewz07fInwGWM+ogqIPWhsfgWRyDHSisvzMpqGkEGOZobMccXckgDjx8KuHX6z8ElpqieWjs2cHkBt/VlP41mv8AxTuM62SWItaXMA8uCoXb+utH4/MyDMDvBx8jbFZP24zY3FtWxJHvR48x/XnXJhfUd/L/ACaoyW6X9AGByy0yTduEwBCluJ5ieIn41uP/AA6xK2nNpH7jLIUzJYckAjbugdeo4rD5NmKJ7yKXnZmBgSeRv9K2mSYhA7XnMuAAjBVCmRuQANyDtzTn225GrI1rtwajM8XZvaVuKGEmG8OhI8+vpWLuZULV9hOod0qf8LBhv8ZBoXG50e1kSJJPkDJbT6Hb517DY0tp6tGmJ3Ow2g9Qd/nTvS53CVN8HKlNSNNlN8hF076QAR9PupqmMt7SINYVcyKXhv73Tjw5Hn/GnN/MwBMjgn4ggj8a6O8ZAKTRpvypeOapxWIA26nis9Y9oVY6FEsd9zpjfzG9B4rPGHd2UrtMzHI2/rpS3nxxlVhvbXauC7NX1nQPdEFz4k+6v3T8KIsYJWIBjQCsmAdtpieu5pLfxwFuFEksB1iT4n13+FcwuOY8e6ABHgSSSfWPvpGb1t8RF3RuGwVq5pa2eycCAw4I20hh13++u4TNChYOezdffn3CIkN6REGs/ZzJgsTuIB8yRI+RAo69i7d0AugYiI58VG46iub1EzXjz0qYyxWd37ygYZSZPvwVQDqdTc/CmeJxrKiy2ptlJHDE7bfGkuK9oJEDYHYDjkkR8KTXc0c/Zkyo+UQDPz3+BoZZOAJ517HMfmsXNQ5EE/h+PzNH3sTiLq/YPp7xkzvsAfu+tZHELcuOxG/T6/zJ+NH67igBXYH3hp69OfQUu+bM+PK4S2NTic1DMqbuym2pY8AFkJ/zExt4CvZNgGue7G0nc+ZrO4JjqTvSO2Qz1I1j+NaPI8y7Oe6CCCOfOtfppTbnr8fs0Ke0bl8lmYZe1tgDHHSrreU3CAYG4nmoZlmRuMDAECOZ60TazshQNI2AHJ6CuopZ9I8Cmo2SybAowaVkyOsUHnGEVbpAECB91U4Ow5nSCfSfOqMXaYNuDPnSo431n3hOXYuAHM8u7Rwq7QHPxPZ8/OlGJ9lQzFpmCBPkIH8ZrRYS3D7+D8+E2/w3qOIzRFubgaIkkRB7yiPXeuNLZTdP3f5Dn/L7IQW/Y/Y939Hr5b/151dicquaYnYAHeem33wfnWrUAwRPHw8ql2OqTp24PhHUfOheRvyC4N+5i1yYkksI90Hxng+v8q4cijyaSZ9TH31tHwsjiZgH4UNewZ4jx+II/j91RTFOBjsTkbFhvMGT4/1FVH2eYQOTsB+H0Na04UmQOg/Hb8KstYSYJ9PmaPd+AUmYO37N3Q5MkHqfWmVn2cmJneCSTz1rXKnPoR6H/c161h5DRySSPQVJSbGO3wxLawSaTtEDVMdRt901eMsAbZQJ58jMfdR7YIgADg/QRP4fWiUYFmAO+n5wen9daH6A0LMPlfdHjB+Y61beyzcztG48PQ+VNcIpYalWenl47eNSwNq4Xua5jaBtA9PrPwolC42MWPZNiRsuCEu5CoomWPAbY7/M/GrUwCEKVMruAR5gR8qbZvetWreq4RpJA3E8+VCnFlbIa2A7RIXjz48aU7LWJUv79/Yps5SiqWiBsY+n3ULfwKxI8AI8jxHgaKxeMf8AJ9brpbeVPhHG3lO9JsDiiCQZ5EfKrfAnJ2ui8YIrcTbbtEPx1qfxp/7OZerg6hMA9euo0stYqSAd5a2Z8T2iyfQVblSt+aG68T4nwrT6VOW1OuP2OhWv3Gmb5eqOI27vj51fZylCqmDuB91KsWG1d4N5TP411UeBs31rsQxy0XeBKSvwF5TmSpqBDbxx8aozTHB7hYAxA+6r8syxXDElto4jrQ2Z4EJcKgkiB4eFZorD1n9Bj21BReVn34IYb+XZA/Dmvf2PbDaiJBB7oHG+xHhA/GhsYmi4oG/v/VbX4mjrOJk7Hb6jmJ8K4uR1J6/LLySqX2RTmF3UgTUVZSNwQJG0T4cg7+dE4A6U0hy2xEEccz69TQd3KNdwNJHiN4I+PSaY5dlC2jO8mJk+P+9D5BsKiIjwH9fWvDcbc7H+MfI1ViiVUc+XzB5qgYgWU1ESS0ASB03M9IE+tXC9qRIpylSPXsWAeN449DxVCYkET0G/wPPyn6V3MffUgAg+XT+vvoEsV33GwBG0b+fTej1lJi5NqQXfM7jgkT8Nifl9wqWHxShgJ8v685pcMVpIG51ECNtvU9PCvX77AhQO9G8Hg+vp99TVpWypba7ew2vYlYOoQFmZ22qqzirRgiO9tKgzA59KX/lRYQY2roZgO+o/2/lRcfHAKmPbOKCOoBhIjbg9fnRRxUg/D+vlWewFstGpgIO0nc7GPv5os4oqu/iQY6wdj8amzcBibqwjObg7OSARzvEDw5rMBizSpAYTtqJDHiOnlxWiu21uqAd+QBQmH9nVB1NJgQRwJmdooFyLns/oX4mw1y2oPgPH06+VAXsEqmYmB48CIp+zDaOIpZmuFYQy/KPu/hQtWyTXuhRa2uIRx2iD4F1keQkT8a0vs5jVQHUSJBHH+I1nbFr7QHga0+YuD+Yp9keWi4DJIgE7D/Ea1enUO7b4/Y7DenHyFZvmCOylZO0cR1qdrNECgb7ADiqM0y0IwAJMia7byiQDqO4mupBYdFy/8+xHtYNgrtwTpLRtMTQ+LLFjq1T5zTbKMeihgxImPxobNMYrXCRuNunlUjkl1n2ltLXyJnw7Ow3Oxcz4CLP4UywmEChjAJiSDxtO5PWqDfJuSN9mHhwtkb0YD0P5sDbz2+O0VxZ/zf1f5LyLu+xJL8EHeJ+XjRXaat5HSfjEUOqiIJ43HG8RFXNh2C+4SOd9hvvAmPKpGDBSZUb3MQYO/l/I/Q1y6ykL3ZMyJ4BiJk+VC4i0EMkH1AMgHzG23nQuLx2lZIDDrzPyE1VOLXBVuIReOpZJiJ48PE0rv4pdJHfAPMgx6780Bi8yNxgiTJ2Hh12g+W80Jj7HZd1b2okboCTv47Hb6VpUXTtFeQ78oG2r6EDnfYnb+hV9zHOO8mqCN2IUk7RyJpCma3ANIFvSdpIkD0+O9XYLEhEYa7kHoqbH0J4otVVWXPF/6jTSVQMeG4nw/qKnhJaTJgbifv3qvB4slCXYaRp0lve24EDkEeFV4m6o0soLTBjcafX74pUoXz7Fyx7NJIPF+Y3Ajgjy6UTavBh3pEb+Zmli5kFMIgYfnHTsP1fTx60ThnbSX48zvzzH1PxqnjoF4Wo7DvLypHd2gTJ6jyPFX4i8AvMmJB9PCgQ+sFZ2MdDO2/M/SqcyuBbaqJkLEngx9xqSSiinqoeeS/B43Udo4n6b/UVdfxRLkDdCNl0kd4ddXURNZ/BMwMjju/h/OmOJBLiFmYBJ5RZ3I89zSYS5Fxk6CsQbZAZSD9oitH6QddvmK5ld91nSSOf3jQmoiByvaKQRMQLi8zzMzO9OfZ3GKmrUY56f4zWn0rSc6V8fs1Qpx+4NjcQ7MNRJ2rq4q4AIYxRuc4tWZYMwPA1OzmSBQJ4A6eVdeE+xdguS58g2X5Vrk6oiPr8aHzDL9DkTPHTxqzBZgyTEbxyKHx2LZ3JMTtxQwWbrPkt66gtwG3cA2M6v2lsx99d/KdE6jtGpp6QYG/nI261VduF2E7+9xz3VswRHWkOY43tLhA2VTzz3onc+Cr9Sa5KxueRp/L/I5w2l9jRW83kzuDAYQBrI8ydre3Qb+tU4zMNQkhonnYkyQIgnf6UjbFQYU8Hn1HHr50V+UtANvVq4aBxInmJ+NbkklSHqKQOcWVaFkEmZBKsB8Kv/ALWI1KZ3U6jA1ID1IGz/AAg+vFBMrXi/eJccfLccyR93pxTiwUChgytzLFTqMAyNoAkxwdqjSfkjin5OX8HOpg+oxHgI8j16fOhsvzBbOqFJJ2nukgHmN+dqlhboaU6Ez4QZ7wHl1HxoRcJpB/rxpGri6FLHQxuZ7adh2iuNgoAjnbmiLmeYdbptlC2mBtxtz1rKZkpUqf8AF91eyxR37jSTvEePifKr1VCcmWUXSNPis/w6PBtXJI92V268g15fa6wB/cn/AIlrI4u6W7xEngH02oM4Jo1bHy60Sgmgse81dn0Jfa600fZsu0bEEf1tHxqVz2ttFIW0++3IFYXBMd13kHpTj+y7oBbQdIiZjr4Cr6f9C5OSdGns52rQQrKfDWvhzBqfa6p95Z6E90+fhSjLE1KIAPjMb+gpzgrgbUJiNuNvSKx5kxM7Zbh2gAbACIidvInwnajL2KOtAEOhpY3DuBIMjnY7D5DxoaxiF7Q29DEBZ1k7ei7c8CvXr0d2YDcbD6DpG/zpP8fK8or+PkJ/KVUomm5LEMDHdEXByen+1M8nwBuSAQI1Hf8AXNJBiDKiZIuKm3EFlbf59OtOsoxxtloAMlhv+ua1el2uSgvb9miDi4L6l2Y5cUYCQZE11MrJAMjeo4/MGcgkAQI2mvJmLAAQNvWuvj62iAelhuSlO9OmduY86GznR2m2ngcR+FUYLAO5OkDbzqnG4NkeCN/Ws8cces+72GtvXwCZgQNRHRHO3j2dnw61iMFeAYsx08mfHfj8K2/5KSSrbTq+q2YrCYvCFGKkRBPxHI+n3Vkw0pSX9mmPn7IZ4TCkpqAY7gzyDI3iN9jtTDtdKgltPMCDJgcbfjQuTYVy40FteiAQGYCfIAxt1qzNAAEg6gTzBE6h4HetAYPav2lY6k1nUCN2UA89CONqCzPFSuosWY3JE8ALAAEbD0HSKsY9/oO9M/dNVZ13kDSp6GNoMbgiPLnzqEoFtCGkGYI3HA5FNuy1CleT4PWwXfcz5Qvj8Y+daO1hoB/roaVkLMdn6RH6x+6p5SpFsle8W7oX66qK9pbHH6xH0FLMLiSh46QD4edCuYnO9Qu9heCYdqCVB0ng8eYrUvkuFKO5KhAJ2YypInTWdyvA6mG/xPHnNaPs1s3FkBrTDvgjY+YB4p0cO8bujT6dNQbFHstky3MS3ZzoUaiT1PA+tbi9hkuI1kcKIPkfL5VzA4vDWwRa0KD4VXleIXtbmmIYgz/AVr1qPBeFKU+TNrltxO0KCSnPpzPyqOU4xtLMI22I2nrTvNcLrvMgJErJAMTB8vWl2Gwq2UuT4ifAyCKzZ8XbaFzjrNpBVnMJWPj5mNzHh4kVXjWhlIJIA0knoJ2Py+6qbkbAQumG6kg88niq796WIE7mfKdj/KuQ1TOfLyW4K6AwHXUv76ifiBNbL2ftqS0hT78T46zXz/BOe0UdNamfLUpj4VssuwrOzBRPef8AfbxrT6aNuXNcfs1YX2ff9DXOraBlgKNt4jxrtq3b0j3eB1pfi8IykBhG3lXlwjkcV1oY1ou8kpU/ARluZBNQKkzHXwqjM8w1vqiNo5orLcArFpnaOKpzXAqjwCeB+NITw9ZjHtqBWsRquAx0ZfHhLNJPaLAK9yUG8epYdQPMcjxk09sWQtwDyJ+JSyanfUBZMc/0PlNczqaTbj4t/ka5avn4MRg1KzpYx/XIpt2GnUCC8Q0lD1iJ8IkfWmOLysFtUc/nA97mNwdm+h86uXJwQYuieIMrO452P0NbI5YyXDGbpmYxVrvSRMCYgrPUDjpSi4SRpCSWJiZMnaAqjrWux2SAbm4I9CzbDwMCPU1TZw6247Md4g99t2jyjZAfLfzNE5op5EgXIcGLTdmR9oRLkEbREWwfKZJ8Y8KYpb7seP8AA0PgQoukDdgpmR9J9aKsAwPh+NZskr5DxPbky3tNZMjwmfTaKU4LChnCsYE7k9B41s8Xly3LhD9QB5bnn1pVn/s8lq0LqA++FbcmOf4UeNptRJk9K5J5LCFuLhri6DqUpDAiDIMdOvWg86zQ3APEcx93nU8hyy7eDM8qn5pOwJJnaeeabXfY8EHvEk8GYHr6U+eXTsDhhyThw0kzOZJaL3ZJOlRJ8K3OWXbaq9zhRsCY/wB+fGg8k9nivcKrvySSZ36wfvpsfY+zpaWgE6iBsoIEbD+dNhl41Ewh0nfkGyte0Zrp8THpS3OwNF4joVP1NaG5hEtpC3QB02BFZrFL2gujVIIXcDndhPpRZZpw4FO9rZRhr2pRwd95APPjV9jDckdPdn6evhUMDgwqwN9uvSpYu3pUcwDPz/nXMjh6mRRurMc482XHDAEHglhtzuGU7+W9aHJ8d2bNIkEuOf8A3GrMWbTFuuldDAnckMwgeu1avJMErs2qYlzA/wDyGtPTw4pNXfb+x+NNQ4+f0SzPMNbCFiBHNct5lAAjgeP8qtzbL1Rl0zuJ39a9ay9SAfIVsxvB00VLewLDYl1Y6SR6VXjLzFpYkmOtMMnxqqXlokeBqvN8UrOCDOw6HzoY5H1n2FuPZ5F2EBL7kz3v3LP0pT7UYi4oVrZba1ePcBIDaF0HYHeZFNrmLAcEEGNiCyg7pb6MRtsRQpugyGAKzsO0tDbnca6485f7km17sZOLdV8CTMc6Bv6UuOqJbYggEqz6k08Dc6SRVT3MU2HtAXGS6s9ozBt3a5ADBRIXTHeHRp6UzxuDGn7KATsQXskEddy3h91c7XEMIJtrvyHtGdgAff244odlVoVpL4Fd039Il74ZsPcuGST9qunSoIWIiYESQaGt5lf7BlXV2oaVBXlVVGC6jEhjI8RqI6Vp7fdWJmN5a7aJJ/46pW0QdULO8Tctbft/1NWszXsTSfwZuybup3VroaLWkd7h3744mAp3HTei1xF37TSbhYW0KCHKl+1uahuN10xJPTfzpwisAB3fP7W1v6nXRGHcqpB0iRG1y1HX/HTHktcrk14LrngyueY66mKO79kXC7T7ptSSpiBD7yOvlTPKcY93C6p1szKtxY5RbgVnVTwxUFvjtwKsz7L3vKAmjYzvdtD/AOVC5NlV6xcDfZxEEdta/wCqmKScf7HwyShPV+GM71+4vetI+m1dlgZYtakJCAiSIJYASZUdDQrXcQRflrwGm8bRGvdluPoBMSITRA/OBHhWit5kY7wSev2lv7w+9cxmYak0rp369pa/6vGqU0aJV8nzPF5riWuv2V28ARbjd5BJhopxibeN7YBL102yVk6jADAo3P6JCt6E0RgMmuI5Zuy3/wDdtn8a0VtgP0f/AOlr/qrpxzY9FbRynGTZjsEt3X9u1021DwCGie2IXp+hB9Kj+XOtuxJuFgV7QENuPtfe23/N+lbN3UiO6f8A9lr/AKqUYrLWYkns94/9S3wJkDvUrNmhrSK0kJLea4goy6WLK63Uie9bIJNo7bgbjyla7gMZfF1ZZmXWykHUNu0aCDGkrA909IinVrLmR5tm3p43uW+PEd7b0q78jMtOgBh/923seZHe26H51z3krwhDhP4LxfLMfMqT6Lp/jFOsvxTI7aSR3nH7bUitYU9SgkrJ7RIgRPXxArVez2KQOxLAAl4PQy5j1ovTypydXx+xsIyjGnxyUYzFuxGok7VxcS/i1H5ziVZlhgdtyKjaxihQJ6Dxrq48nYuwCUefILl+W6y3eAA8fWo5jlpR41A7T99Ry/MWtlogz4+VRzDHs7SY46CqSzdbyW9NQ/DZHqRTqAkTxS7C4DVcVZG5ijMNnbqiqNOwjil+HxjK4baQZ4occcz38FyceBhmGTaF1agd44qOXZTrBOoCCBXMfmzusGAJ6CuZdmjICBG8HcUOubokuOxVjsu0ORIPw8qYXMji2TrHuzEeVLsZjWZyxifIeVHNnTlIhfdjj+dFkjm1gRONsFy/Li7xIG01dmWWaNJ1Agz9KHwGOZHBEcRvV2YZkz6ZjaeB4xRuObrLwDcdQjLcnLrOoDeKFfAQ5WesT8aIy/NWRYEHfqKHfGNrLbTM/WpCObqS8EbjSDsdkxVCdQMdKEy/Ky5bvAQOtFY3NnZCIG/l/OhMvzJkJiDI6ilwWbpSqgm47HMflxR4JB2B60Xh8kLIDqXcTG9B47MGdpMcRtRdjOnVFAA2Ef1vRTWbpx8FJx2YBhcAWcLI3NFZjlLIoJYGTG00JhsayuGESD4UXj82Z1AIA3nYUyazdWPgpOOrI5flRdSdQABjeaHxmBKOVJ49fCiMuzVrYIABkzvND4vHFnLbAn+FSKzdWXglx1QbfyVghOpTAnrQ2Ay8u0Ajid5onEZ2xtkQu4jrQWX5iyNIg7RvSoLN05FvW0W5jgChG4MiRE1BcCSAZH1rmYZk1wgkAQOlVrmLAAQNvWn4+togZa2f/9k="/>
          <p:cNvSpPr>
            <a:spLocks noChangeAspect="1" noChangeArrowheads="1"/>
          </p:cNvSpPr>
          <p:nvPr/>
        </p:nvSpPr>
        <p:spPr bwMode="auto">
          <a:xfrm>
            <a:off x="84138" y="-1244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0" descr="data:image/jpeg;base64,/9j/4AAQSkZJRgABAQAAAQABAAD/2wCEAAkGBhQSEBUUEhQVFRUWFxgXGRgVGBgcFxgaFxoYGBgaFxgYHSYfGBojGhcVIC8gIygpLCwsGh4xNTAqNSYrLCkBCQoKDgwOGg8PGiwkHyQsLCwyLCosKSwpKiwsLykpKiksKSkpLCwsLCwsLCkpKSksLCksLCkpLCwsKSwsLCwpKf/AABEIARMAtwMBIgACEQEDEQH/xAAbAAABBQEBAAAAAAAAAAAAAAAFAAEDBAYCB//EAEcQAAIBAgQDBQcCAggEAwkAAAECEQADBBIhMQVBURMiYXGBBjKRobHB8ELRFCMHFSRSYoKS4TNyovEWQ9I0NVNjc4OTsuL/xAAaAQACAwEBAAAAAAAAAAAAAAAAAwECBAUG/8QALBEAAgICAQMDBAIBBQAAAAAAAAECEQMhEgQxQSIycRMzUWEjsfEUkaHR8P/aAAwDAQACEQMRAD8A9qpi1OaB8RwuLN4m3cTs8pAUyIJA7xgSxDKTuNGI0iTmLByfz1pBvz4UFx3Dr7lmW4V7lrKA7AFlYm5MDQFYXaosXgcSc/ZtGexcUTdYZLjuSrCEPugqJ8NoooA/NNmofdtXmsFVZUfs8oOrd6N8/wD/ACY31qhe4fiC/dfKC1sqC7HKqsTdU6d/MpABnu6f3dQA9m0p8wrOW+HYzJbBuKHW1aUsGJHaqVNy63dHaBgCMpjn/ekXvZ/CXrauL75yWBXvFgFyqIEqDuCeckyMuwmgChf89DThqA3MBfgSxOhzRdZczENDAhTkAkd3wH93VYbC4lQMxDkXi5PaEZkysMsZNBMHLqPGigDwelmoA2BxHe7+9xmgXGBykXAgBynLBZD/AJY8+24ZfBJFwkZ0JU3Gl0Cd9QSO4TcgzzAI0B0KAOFqVZnBcHxecm9fLLkEdm5U5h2RBMpEdwrOkhmJBzQpTh+HurYK3Gm534IJ5zlkmSDEbT4VFAEcwp5/PhQKxgMSDZm5qoGc52IJ7RC3dI70oHXU6ZgfKC/wbEkd26Qf4e+v/FeBeYp2LRl2VQ0nx2OlFAaTMKWas5ieF4ttBey97Vg5H8vKoCKpUjMrAtmPvRB0YgT4nC4o2wFZM+W4GIZwoZmOVlkEwBPdM9PGigDoNZ72+WcBd/yn4MKK8ItXVtAX3DuN2URImBPVoGpAGs6CgX9JQP8AAGP79ufjTsC/kj8lMntZ5UKVODGvTyP1q7xxQMTdAAADsAAAAADpAFemvaRyK0UaVKlViD36aVI01eO5HcHpU1KjkFDikPz5U1KjkQPS/PrTUqORND0gKalRyChxS/PrTUqOQD/n0pR+fCmpUcgoc0jTUjRyChU80001HIKOqyf9Jbf2HzuJ9/2rVTWU/pKb+wx/8xI+Z+gp/TS/lj8i8q9DPL1Pr57VdxuOZyzPbRWuDNmCsCZOpEtGpB1iq+EwrXHVF3YgeXj5DejGP/n4csmZuwfLDLlItv7o0ZvdK+mevSSaUkcqK0AaVKlTih76aakaU14ujuipCmpUUB1SpqeatQCpUxNBeOcaFpCQdfMVSTUe5aMXJ0gpiMYqe8wA8SKFX/ai0Jh5joK89xPGGvNLe70M6/7VsODeziZAbh1IBhfzxpcXKb0NljUO5o8BxFbokdJq3Wf4PgWtXiBJQzE7iCNPHlrWgpyi13FOvAqVKlU0VGpUjTVWgFSpUqEgIMXicgmGiNwJA8xM/Ksl7ZY8XOHuHgOHtxGzTBBWddi2nKK1WLwhfQXHQHksfWJFYX254N2WGUhQqrcH6iWJYHVidOXIVp6ZfzR+RGZtJ/gyXDMJ2t5LeYrnYLIExPhI09ae1hVK3Tmb+WARp70sF1103nnXHDsX2V63cicjq0dYMmp7l1EW6EYv2kAaEQoYPLT+rRRpPPWvSu7OaqooUqVKnCz3w01OaavH0d0VKlSooBTSmmpmWaCSjxHFKqmSR4jb615zx3jGfMM0idNQdPr862PGDZDFMrXbm+VToOmZhoPrQX/w7nksqW5PLvN/qP7VX/S5Mm3oZHPCBkuH2izgagTuNwOpjWvRuH49VZEuAiACrcjuOWhoFf8AZ1LYBQkNMA89at8MxrWkAK50DFpM5k01gdN9K1w6NwjaexMuqUpbRq8GczEghhPKYGkRJ3Ooq9WTtY9sxZWcArJzDL3tPdHTbetLhsUH8DzB+3UVWeNx2yFNMsUqalSyw9R3rQI1mPAn7V3SooAKqOl2FN1kbcMpIHqTI86tWcSUSCGYgsSNJVZJGYnTapsVg1f3y0DWJgfKht0clTKse7qCyjcueQ+etUaoXXEMJdDTHIxWT/pMQ/wakbC6s/6WH1IowMbqCQVh8x0PdXLGpH3rPe1mLz4C4hMlHBnwDafUU/p5JZY/JXI3wdmAsNDqYB1GhEg6jcUa9oMIqB5REPbMLWSO9bUurZspI0YKNdZmglm5DAwDGsGYPnGtXsZxRnDB7axcY3F97usx7zW9dAxGo1HdHSa9FKMnJNHMi0otA6lT01PFnvhpqc01eQo7oqVKlU0SKh3HeImzalffZgiz1PP0AJ9KIVm+McOuveJnMqqWRT6CBGzTm1q+NK9lZX4OcFhmjs1lnJJdz1OpZvzwq4PZ1iIa8x1GwHLlV3B2FsWRmIECWZiN+cms9jeKvimyW5WzMTqGfqeoXw51qi5Tfp7CWlFbKeHxAGIugsCqMUXNvpz+M1dxBRtVidtOfn4b11huEW10Cj1rnG8PX9Hd8q02JolXhbO02z3VI0YnU9BPSrP8SVHfVkI5wapWuKXlAUMoVRyUffrRPh+ObICzF+oMfKBWXLkcWoy8j4Q5K0dDi/d0dT/zDXz0ohg8VmC5veInTbr9Nahxd1WHuZuYmBH3oPwwt/FELsxzsOWgK6DkNR8KXKNq0i6dPbNPSpU00kuORVXFWSxIAiRv1PL4b1ZoXxzGlEITMX3hTEAbljGgHzqGVm6VnWLw4RAgkISS8AmR0MDmSKy3tretnD3GnM5yqCuigZgdRuTHWiuGwBKorNczMoa53mgBtQoE6EkRVL20wAXA3GIUMSm36VDDKo+Unzq2D7sfkRJ3Fs88wuHNx1Rd2IA9ftRjiJ7fD5kJYYdsvukRaue4PRlb/VQWyDIC6EkAQY3035URxfDDbRytwtkYLcEEAEk6g/qGg1r0c2rWzBHswXSpUq0Cj3w0wqG5dBkDca+VAvaTiN0YZuxJVsyoWESgZjLa+Ea+NeP57O6nbo0dRjEKWKhhmAkrOoB2JFeUcOxWLvLlOKfIJaQSG06Hc7bVpPYq0bd5gzi6XklzqwI2EkzrI0ioU03Q2WNxVs1HGscbVlmXVtlB6n9hr6VjV409u6VQ9oXUMzMSdY+m+ngK1vFrVu8BbuEiDIidxp671jV4YbV51eNNARsVZTqPj8q6PTLHOLi+5iySknaDN/hrYkJnuNkAEIfdkaEHqZ+9XLGCyaCo+H4iEUHUQNuRjf41fzKf1ehpvt0U1LZCUiq14zV8lap4pgNBv+9TFhIC8XxJVRA1Zo+AnWl7I8VbM4f3S0AnqJkVzfHa3AuypP8AmOsx5QRRHhWCQls8hCAcoJgsZB05bb0rqYQq33LYcji68BPiNkx3RMnQeNWeD8M7OWb3j8h+9VGU2xqc1sHRua/3Z6jbWr68SAEtED9UgD51j+s64s0vGm+SL1UOIY3s9SdOfpr8YBqPA8WN1m7pFsbPyJ8J1I9KHccxwykGARufI/nyHOlTnS0KyS4qw9ZxAb88/wBq5xrIFm4QFkb7HpPWsvwnjBKKF1YZoE66KSB8yPSrX9ZG9h3/AIpUQFoykz3dx5yIAHjVI5bVeS2OSnHk+xf4jiQUzowJU7jWRI+hj51m/bHHB8G+sx2fzMiu+L8YVIVFhUUd2YABmRp4Gsjj8bmsupO7ofhm+kir9PPlniv2jFmzrlxiClojxTFXyqC6e6wzrGXviT3mjcyW1P2obRbjlkqmGkf+QBuNDncwY2MMD616uVckZVdME0qVKmlD1N+MZG3nNPqToB5/sKDcf4z/AGW4oPvmOu/3j61b4hw7MZXrp4fgj40Mxfs6x3Og70ep39B868EpNS2dOE5KXbQC4O1sf8QHb3Q0TpWu4Vbtm4rwtvs1zLlmCZIEknlz050Mt+zpk6HUH6iPl9Knu4S4qZBsB4Dby8Kc8tbiaJ9UnHsPxTjsXRlMAttyBJUkfIj/ADeVcYTiHaKknM2UDbXr8QT8G8KrLwouxJEHSZ6yfTbmKccFYNMkNJIPLXn56fOoxZnCXI5rlK7LGE4qUvG3PdOw5bxv6fAiieIxwXU6RB+Mj9qzl7hN0tObrrO0iPpHlFLEcJvE6sZEGCSRpqefht41tXXa7ERkzS/1irKShJbX3ROm4571RxHFgSYIE6E8xBMken0NBsBhbyyM0E7k9dj96sWOBd6WMgfeJ+xjzpL6yabofOqXDuSY3iSqyKvIAmDoJ5ba65Pn5VZwXF3aC3Vj4KsvHwkVLb4LbYDSd1M/4dasDAACAOcek/7Cs8ss57YvjK7LOG4t3iDGVlM9IOo+TEegqbDXbKOGaWIjLm1C+8WygaTpVT+regBifkdPlXC4IgblhuBp8PhPxqvOQ5TnHSLGM9oWBzRKggEcu9l+zVnuNcRZlMT3pPjyP2B8xRu3wcQAx8xOpzQdvMClb4OGyzuIMR46z10+tUk2KnGc9MznCr1xCXAgyd/FQPvRA8TuXGXPkOTaARBHutqTOhHxovd4YuqzyA9AT+elUL+CyksonkdPvz2PxHSopoVwlFUgH/BswOaYAiOugP8A6vgKr47CZbLFt4U+uYj7zWku4YJlEkkb+OaR9c3xFCeOWj2Dn+7A+LAmPAaCtHTfej8oT9Li7AHDsOLl1EYkKzAEjUidJA51ZvcJ7M3Q8yiq6FYyurMArA9CDPyqtw68EuozTCsCY306TVlOKj+Hay0sRAtt/dUsGdT4aAjoZ617GXJSVF1VbB1KlSpws9cvW4+Onpr9aq4vFKpA2k5Z6d1jr4aHXwNEsVA19Pz40MucNR2DaRPeGveESeepmK8HOkzq0y1hyrAFSQGgjxBAj7fGpFsgz3dt/X8FUcQctsopyjdSsAgcxHXRtfI1JgWZVILZjOo/xGNyNxEfgpV29FrXYmGHG2+w+B/aoLuFkER118CJ+oHzq6i5QD4fCND9a6RgRI3HX82q8Vfcq4pgd8OY0HT1ifz1qWzhuZ5j4wOnlU2JxgUnTlMekft8q4t4kGD000+v51FDkkxfGNnBtDLtMag+n12pHDSoHPSfMg/euLjQYnTfy5x9akw18d7XkD6jb7fCrKmTaTo5tW4YgnQak+YqykQDyOb476/Oondd9NTzPhUylfKNYG0+fXWPWrU0u2/+ARJiAy2yQNYmYmJ8OdWLVjQSIbLr51zaxfd1Mma6N+SBPh8j+1Om41xHWuNUDmFs4g5cmcAhjzG0D5/WpbOKPaZBbIA1zRv69ZFAuM3lV2CqFJPeK5VJn3c3M76CrnAmu5WUnOIEEsSTvuDseUisi7i31MHPilZRxvEWF48gGg/VT6gj1q7h8doAdR7vmTuT4RFQ3eHaszTqfXTp4/uapYu3tE9D9ifJo+fSqKTbMTcoW2Xb92XJnWdPQq4+R+VAuLYk9hcG4b6Zp+pFSWrzEK2skknwO/3I8qEYotkua6QBHkQPsa19K7yx+V/ZmeVtoj4HhVuYi2jiVJ1HWATHrEetTJde8lzuIwVZkC2nZjMNRsSIBXWdxQ6zdKsGUkMpBBG4I2Iq/icdcCQUS2LqgkqkG4ubQz0zL+mNR5V7Gabla/Q5PQOpUqVOFnqXEcfynX9vwVFZxMgR5+OsnT5Ca64jwws88zr5bfepMDgAp1MmI89Nv9q8BOPJ7Oh6uRBi+G9owMsCCdR0/wC3IVcwnCVRs2uuu50EjTfkKY4qDoOnl+QYq0t3NzjSden7xRCCsYqIsXoPWR8Z5VHaudmoLDUsFAkcwJPpJ05zXbXt4MwZ6x46cuR6b1ISCBprrExoYIMHxFMik5bLKrtg3iU54iZBiPl+ctKrshA2InqB8J+MUQxBkTJ0/NKFYzFDLBzDXQMIB+J59anhFW/8CJ97R1aLM0DvcxoB0567a1WXHsGORSQDqTtGutNbxIV1JLA7grHlJzb+lQ3rzjuZWCOwjujUyNNPGhwqq0Km9JdmXVu3GOa2oPh8J+1dXb7LoQZ0/f6RVXFg22CqYcdDz6fSp8OhUZ31J5k6+VJaptLv5/H+wNSi6b/6CVq0VWZB1UEAyRoByqVMX3oOkfPl9ATQlLkSZmYkDl8OVX0CkgmT4Afn5FMpypIcp+KKuP4CLpJBjMCC2hk+AnQb/GiHD8ElhSomYG500HIbAacqtLAI1G0wImN/OOdDMVxAdoV8AR9CPnUtcFbKuMYPl5LmJs5wY0by0ms1i0bMuYQQw9YOvpE61obuLYWxkjOYPulhyJzRt05+VJTbbTTNqyg7lRGsdPd+NVr02iMkFk7MH2cKMkqOnrP7x86De0HDQlh2592f8xEfOaNWb4GkwpO/QBifppQf2oxgew2hksjHw1gA+h+dT0n34/KFNRozOCwpuOqLuxA8upPgN/Si+O/n4dmXMeweO8ACLb6BRBM5WUdIzUEWOcxzjep+JYUWrz2wxbIxWSImDBMSa9vJXJCk6RWpUqVNKHreKMEATt8udcpMEHnLaeH/AGFNjb2gMEEagnmBv96p37+UhpjNH+kjn5EV4OTp2dNvdsI27a7Hn/uT9vjFK5ehZjfU9PhUGGug+fux6j/arq8PcjVRHnGg151MU5LSJW1oG37qghjueQ0PTf7/APaquKxhRTpPUZTPy/aiV7g57xKqzaDedhpoPIfHlQnFdoiujrlDkAsBrDEVaWOtleLdg29ie3bs1bKTqSToFG5jl96p45FBy2rpugEGNSoiJkjQzG1LF4FVBJaZ1IbYx5dNabAcSNtMqLpmmZ1MQVG22tWg4tFYQbIb2PuuuS5lCRIhO907p3B0q4mL7qLN4ssZZygCNvMedPhuM2muntF7xliS0gBQTt6Vzgfam05YLYzanWQPHppp40xqTXyWnLHF+p7CxvKQnaFWZgAcs6akhieRFQYe6qk5llRsYlmjoOVC7Xtja1C2JymJZx/6datWvbUZtLSf6/8Aao4+qwjPE9rYQGMLQDbjXSBBI8T4GrlgFSQd9NOW+x60M/8AE6iD2ZPhm067x5/CuP6/zvrbVREe/wD7a/Cp4fnZM8kJVRoFuAMX1JIiAY6eo2FZjEMz3Dl3089yBIG2pPw8anxGODJHLqG1HQ67VFZ0fNvMSTvA6nTrOp661jzSuVWZM83NpN9ggqk2crAnvax+rWQPIkLPgTyNOmZCCB3o76LylgAqnZVIg6RqvQU9m8ezbImdgNFJic8KRr5n0NMl0AZyjuwVQQkbmZ58iVk+lWjGTjryWUNKigltu9IJEsSPXbTy+tUuL22OHeQYBDEyN5G/7VqexBV4J0POJBInKY6ZhQX2ktAYe5Ejb6gfvU9LrPFftf2UeKtmNAnw8av8Uu27l27cVn77FgpQDcz3jmPU0PVo1+uo9QavcbQDE3VVQoV2AAAAABIGgr27XqQrwUaVKlTSp6o4zD49PEajn95qqMJnkRkCiCw90agg/P5jeiVxdSPn4Tr6xrVEXMzQvuK0Qf1NGvmB+b14rHi+o7fY6nHl3CmBtqiwukczq7dSKmvYsGd+UGhyX4MmSdQZP5Aqx2sLmjTmNq6CSWkX7EN66syCDsTE/tUf8TIgtzOj6rHxkb8qWJuhu6EAk6kHzO53GhqtJkoYAAEyY0+8zUklTHcMW6vd7pEkppDae8jfm/rQH+DyiPP7VoroMBdv0qc2zcyJ1K7fGoMTZDKHGhBysOjDf7fLxrNkxpLki8KRgeNOUuEDmn1JmpLFo27Micx1EfIaedc8fX+eog+6PmTVxUi0SDKrq0+OkCleEcTPf1pFc4UkRAie8QNjT/wZtz3pA1/JFaL2WxICkXIytIIiY56US45asi2o7MOx5hY5aSeflrVkpNpJHa6eUVhQAwXDHuHRZ00151ZThr2LmW54bHTaYJ/Odang+FFnDqzjvRMHlOw+QrrjGBDDPz0B/PCtMsK7ISun5XJAW5h4j/Edx8z4CusYMikqhuNpCyRpOp03AFRY7NZuohaQ0RGpEkcvganvYoqdZ0G/PTppIbw51zsuNY5XQhxik5HONv5FzDuBSMzchrqVHgfjuNagW7lmGJJDsUMAgqMwKxBUe711jpUV8h7bA6lpymYBywwb5Gee9DrV3vidZhSOYMgfCJM+NISOfPJUjQYTGC4G7yljlkAiQQIiB0A1PU+FVvaZ/wCzPGolV9ZEfIE1YwzqxDz7oIHKS2p8dxPpQz2pUm0pHuowB8Sy03oo8uohb8mmL9OzMKY8fOY9YiivFLtw5nuWUU3CQWAMhpBIAzkK3hE6+NDLSksoG5IA85EUY4woZGc22s3O0AdNcjsQ0vbkSDIMjUd4V7SXuRSPtYFpUqVOKHq3Er+RWbw+esfODQ/DNA1BEACRr4kt5jT4Vb4+P5XhmE/EULGIKyo2PxivLYVUTroIWHLDMeZ/Iq5btCJMkRlI8zuOlQYQKe6G7zd7X3RHKTt5+nIVaZsqmIJEctNTFOJKuMt/zFyzA18jp+1NiLirbm7b1PdCjc6gg6e6J0gzOkAa1FdvEldBqzHQctY+hp7dt2VSNQGkyRyOmnOgAbixDMjNABHQGDvy5CBA/algnmREBhP+Yaff5DpVbEYv+aSRmmfDerGEaSmuupjoJneqyVpkruZX2hWLq7DuD6mqGGd2hWMidB1I09TRf2gwgN2eQEDzBn71Y9mktBznEkDuzMCNSdOcViir0jBkwynmf4DXs/wuEllP29auYDigtSj6iSV8PjQ8YopmVSQmYkCZ0nQAnwJoTjHLMSOfIfCK1/UUVSOjOUY41GOzW4ni6XFhe9PTb1q7eabBmdufPTlQHhgFm0oYatEkzAk84+FF8Tiw7i2usEZoGm1PbTqicLqLbKD8LXuORJlTr1kTVXH3feAzb5dAC0DU7a5eulH8bCqB4r9RWdxUdvcGu528fwVj6tWZpwuLoE3b0SoBMEka6jNJnoTpy38dRVO/aYMCojMNPIwR5wflRcYWSAeW5J5CNydwNd+tXGwyFZJnLMRoYnUeWtc/FjyTbUUcd4ZTA+Fwzm4FBOUTAHpOb6R4VL7W3GFu0kwGLMQOZEak8zqaNpw0KCRMQABrz0gn4UD9r7KqtrUzmYa9IE/OK2dDBrqIqSNGPE4RZnEUkgDc6COvL5xRHG8KZUY9oH7NsjAZu4ST10ju/mtVcHhGuE5CJUF9SBookkTvAE6Vcv3711VDBFDBrkwqhwhaSTziG08AOleqm5clTJilWwXSp6anCz13iFntFZNiRAPnt5f7VnbiyZJ15+BGhHga1DDUz+c6GY3Cd4toFnv6ag6d7yP5vXkenn4Z2CTBYfMSoBiIJlQPMT5VNiXAQ5RECdSDOU7iPKqOHtRsY8dKv2gFjvTmE7HptHpWsAbcBCIfD6j/AHpJlAAYt3gU05TEH0NXb7yIkQQBBB05z6ChuLGwK7bxzmgAbxS3/MPx+OtEOG2dzp3BkBHMnUk+QiqxV7zhQqiZMRsP7zHwB/CaOLhgqBVGi6eJPMmk5p8Yl4RtgxLYzMCAdzHw+cCqXGeDEurWQMrrBOwUjeTymuuJM1vEZl2yiR4a/Oj3Cb2ZO711Hjz8jWTG3D1I2845IcGUOH+z6BAGOYgatGhMzoTqanbg1sQ3u5fAcqLrZ8/X7UM9oCVtEDc90eA51KVvZaeTjEs4e5YKw1wN4FhHwqfPYB0ynxB006kVleD8G7ssNZ6UVHBU5LHWPvXR+lGK0zm/Ub7nOMxqXJFvYQSZMbjafWq721NxiBJ3n767jxqxiMMFQ93TQaeNC7zO10kMyQRlBA25j3dfKaydRqqFzlSJrgU9CfHnI51EmAbTMAveIMRqoBJOnSABUeNwbwQR3jEEbGPpoRpygVP3mUaQTp5HSZ/1NSsfUTxpqPkxKVvaJ7PdcECENsgxtKnr1k70L9rWDYdWjvdoCfDMCAvwANEmtksFE5R8+Xrz+ND/AGptEYU6aB015A6/PX5UzpsjnnhfwX20ZzhGKFu/bdvdDAN/yt3W+RNE+JY9DYZAZNpzZtxztnKSx9bR/wDyUBq7xHCoi2Smb+ZbDnMRoZYQIG3dJr084xc1YmMnRSpqVKniz3FsLqPzpXJwWvp9KvRTx+fCvHKKR2qATcLymRoD/p8fFfmPKplw76Ry3O4jwiixobieMqt3skQ3LkSwUgBQdi7HYnkBJrTCTZDRTuYd4HvGDyBnxj1qqvDHaNh4jvN8JgesUVwvFVe41trZS6FzZXKnMvVWBIInQ9KfhfG0vZ1UZXtsVZGiQQY5aQetWbddiNEWF4QEBCiJ3O5J8T+CrS4ERS4dxPtS3cZMrFe8RqVJBiDtVztBtpMTE61nlFt7GRdAbGcFDNPhT4fhWSY50ZfnpOm1AB7WrldzZuhLblHaUOUrAJIDTlEzPSpjByWirkouwstiquO4bnGtXb2KVbbXD7qqWJ8AJqPh/EVv2luJ7rgHxE7gxzB09KjjSss53oq4bhmUVa/g6rYTjyPfewQUuW40JHeBAOZSNxqKlTiZLunZNKR+pYaQCMuvTrTXz7Mpo5v8NzD4VWfgykQRznx+NNh/ahXsdsLTwTlVJXO5DFSFE7yD6Crd/iwSybjow1UZJUsSxCqAQYkkjnVJQbe0RplT+phAB5a8z+GpP6oEkxvP01qXC8WLXDba06NlzSSpUgmNCPn/AL0R/PrS3joFCLBdvhCjl/2ms7/SLhcuDWNu0WfUNv6xW2FZj+kdowDeL2x/1A/Y07popZYv9lckUoM8pq5j8YtxbQUNNu2EMxrBZpEH/F8qqBo1G4q9x3/2q8BoBcYACAAATAAG1emfuRy12KFKlSphU99p/wA+dMTpT15E7gjt+dKzfBP5eMxKXNGe52qk/qRgIg84IiOVaPl+dKgxeCS6MtxFcbwwBHPrV4ypNPyVaAPFyLuNw4t6myLjXCP0hgAqk9SRt61BewDENiMPBvW7l3QHS4nauWQ+PNT1860mGwCIuVEULroAANfCusNg0T3FCzvlAH0pn1a0ivH8gPgfFAcPevroM15xmERDEwwqthsa63rZbKxVLNpjJmXzMfkoJrSjCLDDKIacwjQ5ozSOc6zUa8MtgRkXkdhuohTtyFH1I29dw4v8lXg/FmvS2XKmhU6yQZ3B8Muu2p6TWYw+HW7axoN8ovbXiRKZTEEZgRJBiIkVtLGARJyKozSSABrO89ZqJeD2gZ7NAeoVf2ojkUbpA42A14g96xYRQq3HC3XRiQMqR3dATq+XTmAaXs5cNjEXcNcyrP8AOQBpADnvKCQDo31rQHh9vPmyLm6wJ+MTXN3h9tmzFFLdcon4xNDyKmq0/wCw47QCxvDe3uXjbYLet3A1tuh7K1Kt/hbY/wC1WfZ/ifbNcZlKMCqurfpZVAInmPHxotZ4fbUkqgU9QAPpXRwymZUHMBOg16T1qryWqYcfJhPZ4vZsriI7W0M4ddC9odo/et9Qd2G/wrU8Qx2Hv4YZmDWrpVZBiCx7pn9JDAeRq8nDbaggIoB3GUQfMRFcrwq0AQLagEyQFEc/CrzyqTtrZEYcVQG4b2tjErZe4L1soSjEDtECkAByNwQdzWmqphOF2rc9nbVNZ7qgc+cCrVKnLk7LRVIQrK/0lWpwJP8AduIfnl+9aqsv/SQD/ANBHvpPiJ2HrFX6f7sfkrk9rPMMHh2d1VQCxIABiCTsNdNav8Ta93nuLb75IZ0Fs6zJBZJCtptpsah4CP7VZ/8AqofQMCT8KulTat4oXO6bsKiyJYi6HzQOQAOvjpvXoJv1HMj7QHSpUq0Cz34/nzpUqDccw1xnVgwW2AJObLkbODn6E5e6J6+NeSirdHbbovW8cGdkAJA0LR3ZESu8yJ6fSsc9xFbGBr1xHS43ZAXHzDugqFXN3tTtBrR+zuGi1m5uWc6ndyWG/gQKrcFwN1L99rttQt24bgIaSJAEHQdN60RkoWLaboG4hrrfwJvZluOzC4FZgGhJGYAxuJ9a0HH7f9jumSCttmBBIIKqSCCDVL2gwN571hrVtWFpmYy+Wcy5YEKY86muG/eBtvaW3bdGViHzNqpAgZRG8+gobVxf/u5C8o64Hhw2DQMScyKTLGSSoJMzM0IxWCZuH28jutxuyh87Zsz5ZkzrJNXsEuKs2hZ7JDlGUXc/dgaBikZpjWJjxqbHYC4ti3btIGytbOrZdLZXwOpAo5VK/wB2SloisceL4IOCBdYdmB0u6hpH+Ehm8hU3sgv9ltsSxLIrEsSSSQCTJNUU4DcS7cuKJVgXS2SAFuOMtw5o20/6jRL2Zw1y1YS3dUKUULIMgwIkaCKMnHj6fyEbvZSxWJOIxrYeWFu0qs4UkF2fUAka5QOXM1bXhLW7qm0zdmQwdCSVkgZWE6j9Wm1Nj+FOuI/ibADMVCXEJy5gNmVoMMIjXQjyp1/iLl1XZRbRQwyZpZiwWCSO6NiI13nwqG9el6olfszz3Lavi1a86MlxuyAuvmHcBUKubvd47QavcYu3DwvtLkpeVEJKkqQ2ZQ3unodRXI4BduPfLqLbPc7W06vJRgsAHQSDGvgan4nZxV7BtZa0guNAlXOSAQZ92eW1Nco8kUSdM64Xbtvdm093NbAzZmu5WzhhBW4f8IM0Me5bTE4pbjXYV0yANegZkUkSphRmNHMPcxGZZsIuwZhcLHKOUZBzJ58zVGzhMQt/EObKMt4qYNyCMqhNe5rMVVS73/YNdhvafDm1gZFx5RkytmYNDPBkgydDGvSpeHoMXlZWItWyQFVmDGDH8yDIGmieMnpTcYwuJv4U2+zQMzhvf0VVfMBOWWMACdKbF8Iuqy4jDKEvEgXVLdxx/i01boRFQmuNXvYbu/g0ttIAH5tWY/pKA/gDO/aJHnJ+01ocFedlBdAjcwDI9DA+lZz+kxR/A/8A3Uj/AKvsTVMH3Y/JbJ7GeXLHPbnFX+J8OS0zqO0lXKgsAFeDDERtEg+tUUAkSYHMgSR5CR9aKcYxdq4zuty6czllVlAC5iJ1DnkOQr0UnUkcte0E0qVKmlD36uHQEEEAgjUHbnyruKR/PhXkDtlVsXbQ5SyrGXQ/42yr8SIFP/Hp3hnXulUOuzNlyqehOZY8x1qPFcKV2LEsCez92P8AynNxIkH9RPnXA4OAXOdyXZXMlfeTswre7y7NdNtDpUgP/XdnU9qkDczoN9z6HyqSzxS27FVuIWAkgHUaTqPIj41WHs7b747wz2zaYgicpmdY1OpMmYkxE0n9nrZvXL3ez3Vysc2kZVWAI00Ua770AT/1vZkfzE7wzLB3UiQwjlBBnxHUU44taOWLid+Suo70ELpO+pA9R1qGxwJEChSwCC6qiQQFukFgJEwCBHSOdQt7LWiLanMVtjKFkAEdpbuQcoH6raHSNjO5kAv3uI20YK7qrEEgE6kDcgc9/nXVrGK8lGDbSQZ3AYGf+Ug+RqviuDW7l23ceS1v3dRHvI87TMovMdOZqbBYFbSBE2BY6x+pix2A5k1IAvh/HWuKl5jaWxdVrihpFxbYBKuTm70jUgKMsjU85b/tXh1BPaagOcoV5/l5s+mXSCpGv3prfstaCqgL5VTs7YLf8NMyMAumsG2mrT7oG28mH9nLaLcUFz2qurMW70XHuXGI0gEvdc/6ego0BDwz2iF3EXLRgQLZtiGDHNbW44YnSRnXoY5c6r4r2ma1dZLgQqL4SRK5LRtLczvLHMcz5NI5nkaKLwhBd7UZs0ud9CXW2hJEf3bagRtr1pr/AAS07szLLM9tyeps62/gdaNAB8V7R3URf+EXyYhnhXgdjaDxBeQRcZFOpkHQrOhNePW1U9q6BkIR8ubRwivcGWJAAZTz0I1rjE+zVtw+Yv3+0mG/+IyO0adbajy0pYj2ZtO5clwxzyQRqLjW2dTIOk2rfjAiY0obQHY9pMP2nZ9qufP2eWG9/NkyzETmgeq9RNzB45bqhrbBlJ0I2MdDzHiNKqHgNuZ705s+/wCrtDdnUH9bfTpVrA4EWlyrMZi2sTLEsx0AAkydABRoCyKzH9I1rNw9iP0ujfOPvWnoB7dPHD73iFH/AFrTMD/kj8lMi9LPJcO0Mp0MEbgEb8wdCKOe0dhUDZltgm8/ZdmFAFtSysHyAAmcoAMkQfCQNp4IOmmuu3rVq/xR3DhspDvnPd2c7sv92ecdK9HKLckzlJpJop0qVKnFD34/nypvz5UqVeRO4PT0qVBAopqVKoAY/nzrpqVKgBvz5UqVKgBCkKVKgBfn0ppp6VADfn1rn8+lKlUgOPz5UhSpVAC/PnWd9v8A/wB33f8AL/8AstKlTsH3I/JWftZ5KKVKlXql2OOKlSpVBB//2Q=="/>
          <p:cNvSpPr>
            <a:spLocks noChangeAspect="1" noChangeArrowheads="1"/>
          </p:cNvSpPr>
          <p:nvPr/>
        </p:nvSpPr>
        <p:spPr bwMode="auto">
          <a:xfrm>
            <a:off x="84138" y="-1268413"/>
            <a:ext cx="1743075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AutoShape 22" descr="data:image/jpeg;base64,/9j/4AAQSkZJRgABAQAAAQABAAD/2wCEAAkGBhQSEBUUEhQVFRUWFxgXGRgVGBgcFxgaFxoYGBgaFxgYHSYfGBojGhcVIC8gIygpLCwsGh4xNTAqNSYrLCkBCQoKDgwOGg8PGiwkHyQsLCwyLCosKSwpKiwsLykpKiksKSkpLCwsLCwsLCkpKSksLCksLCkpLCwsKSwsLCwpKf/AABEIARMAtwMBIgACEQEDEQH/xAAbAAABBQEBAAAAAAAAAAAAAAAFAAEDBAYCB//EAEcQAAIBAgQDBQcCAggEAwkAAAECEQADBBIhMQVBURMiYXGBBjKRobHB8ELRFCMHFSRSYoKS4TNyovEWQ9I0NVNjc4OTsuL/xAAaAQACAwEBAAAAAAAAAAAAAAAAAwECBAUG/8QALBEAAgICAQMDBAIBBQAAAAAAAAECEQMhEgQxQSIycRMzUWEjsfEUkaHR8P/aAAwDAQACEQMRAD8A9qpi1OaB8RwuLN4m3cTs8pAUyIJA7xgSxDKTuNGI0iTmLByfz1pBvz4UFx3Dr7lmW4V7lrKA7AFlYm5MDQFYXaosXgcSc/ZtGexcUTdYZLjuSrCEPugqJ8NoooA/NNmofdtXmsFVZUfs8oOrd6N8/wD/ACY31qhe4fiC/dfKC1sqC7HKqsTdU6d/MpABnu6f3dQA9m0p8wrOW+HYzJbBuKHW1aUsGJHaqVNy63dHaBgCMpjn/ekXvZ/CXrauL75yWBXvFgFyqIEqDuCeckyMuwmgChf89DThqA3MBfgSxOhzRdZczENDAhTkAkd3wH93VYbC4lQMxDkXi5PaEZkysMsZNBMHLqPGigDwelmoA2BxHe7+9xmgXGBykXAgBynLBZD/AJY8+24ZfBJFwkZ0JU3Gl0Cd9QSO4TcgzzAI0B0KAOFqVZnBcHxecm9fLLkEdm5U5h2RBMpEdwrOkhmJBzQpTh+HurYK3Gm534IJ5zlkmSDEbT4VFAEcwp5/PhQKxgMSDZm5qoGc52IJ7RC3dI70oHXU6ZgfKC/wbEkd26Qf4e+v/FeBeYp2LRl2VQ0nx2OlFAaTMKWas5ieF4ttBey97Vg5H8vKoCKpUjMrAtmPvRB0YgT4nC4o2wFZM+W4GIZwoZmOVlkEwBPdM9PGigDoNZ72+WcBd/yn4MKK8ItXVtAX3DuN2URImBPVoGpAGs6CgX9JQP8AAGP79ufjTsC/kj8lMntZ5UKVODGvTyP1q7xxQMTdAAADsAAAAADpAFemvaRyK0UaVKlViD36aVI01eO5HcHpU1KjkFDikPz5U1KjkQPS/PrTUqORND0gKalRyChxS/PrTUqOQD/n0pR+fCmpUcgoc0jTUjRyChU80001HIKOqyf9Jbf2HzuJ9/2rVTWU/pKb+wx/8xI+Z+gp/TS/lj8i8q9DPL1Pr57VdxuOZyzPbRWuDNmCsCZOpEtGpB1iq+EwrXHVF3YgeXj5DejGP/n4csmZuwfLDLlItv7o0ZvdK+mevSSaUkcqK0AaVKlTih76aakaU14ujuipCmpUUB1SpqeatQCpUxNBeOcaFpCQdfMVSTUe5aMXJ0gpiMYqe8wA8SKFX/ai0Jh5joK89xPGGvNLe70M6/7VsODeziZAbh1IBhfzxpcXKb0NljUO5o8BxFbokdJq3Wf4PgWtXiBJQzE7iCNPHlrWgpyi13FOvAqVKlU0VGpUjTVWgFSpUqEgIMXicgmGiNwJA8xM/Ksl7ZY8XOHuHgOHtxGzTBBWddi2nKK1WLwhfQXHQHksfWJFYX254N2WGUhQqrcH6iWJYHVidOXIVp6ZfzR+RGZtJ/gyXDMJ2t5LeYrnYLIExPhI09ae1hVK3Tmb+WARp70sF1103nnXHDsX2V63cicjq0dYMmp7l1EW6EYv2kAaEQoYPLT+rRRpPPWvSu7OaqooUqVKnCz3w01OaavH0d0VKlSooBTSmmpmWaCSjxHFKqmSR4jb615zx3jGfMM0idNQdPr862PGDZDFMrXbm+VToOmZhoPrQX/w7nksqW5PLvN/qP7VX/S5Mm3oZHPCBkuH2izgagTuNwOpjWvRuH49VZEuAiACrcjuOWhoFf8AZ1LYBQkNMA89at8MxrWkAK50DFpM5k01gdN9K1w6NwjaexMuqUpbRq8GczEghhPKYGkRJ3Ooq9WTtY9sxZWcArJzDL3tPdHTbetLhsUH8DzB+3UVWeNx2yFNMsUqalSyw9R3rQI1mPAn7V3SooAKqOl2FN1kbcMpIHqTI86tWcSUSCGYgsSNJVZJGYnTapsVg1f3y0DWJgfKht0clTKse7qCyjcueQ+etUaoXXEMJdDTHIxWT/pMQ/wakbC6s/6WH1IowMbqCQVh8x0PdXLGpH3rPe1mLz4C4hMlHBnwDafUU/p5JZY/JXI3wdmAsNDqYB1GhEg6jcUa9oMIqB5REPbMLWSO9bUurZspI0YKNdZmglm5DAwDGsGYPnGtXsZxRnDB7axcY3F97usx7zW9dAxGo1HdHSa9FKMnJNHMi0otA6lT01PFnvhpqc01eQo7oqVKlU0SKh3HeImzalffZgiz1PP0AJ9KIVm+McOuveJnMqqWRT6CBGzTm1q+NK9lZX4OcFhmjs1lnJJdz1OpZvzwq4PZ1iIa8x1GwHLlV3B2FsWRmIECWZiN+cms9jeKvimyW5WzMTqGfqeoXw51qi5Tfp7CWlFbKeHxAGIugsCqMUXNvpz+M1dxBRtVidtOfn4b11huEW10Cj1rnG8PX9Hd8q02JolXhbO02z3VI0YnU9BPSrP8SVHfVkI5wapWuKXlAUMoVRyUffrRPh+ObICzF+oMfKBWXLkcWoy8j4Q5K0dDi/d0dT/zDXz0ohg8VmC5veInTbr9Nahxd1WHuZuYmBH3oPwwt/FELsxzsOWgK6DkNR8KXKNq0i6dPbNPSpU00kuORVXFWSxIAiRv1PL4b1ZoXxzGlEITMX3hTEAbljGgHzqGVm6VnWLw4RAgkISS8AmR0MDmSKy3tretnD3GnM5yqCuigZgdRuTHWiuGwBKorNczMoa53mgBtQoE6EkRVL20wAXA3GIUMSm36VDDKo+Unzq2D7sfkRJ3Fs88wuHNx1Rd2IA9ftRjiJ7fD5kJYYdsvukRaue4PRlb/VQWyDIC6EkAQY3035URxfDDbRytwtkYLcEEAEk6g/qGg1r0c2rWzBHswXSpUq0Cj3w0wqG5dBkDca+VAvaTiN0YZuxJVsyoWESgZjLa+Ea+NeP57O6nbo0dRjEKWKhhmAkrOoB2JFeUcOxWLvLlOKfIJaQSG06Hc7bVpPYq0bd5gzi6XklzqwI2EkzrI0ioU03Q2WNxVs1HGscbVlmXVtlB6n9hr6VjV409u6VQ9oXUMzMSdY+m+ngK1vFrVu8BbuEiDIidxp671jV4YbV51eNNARsVZTqPj8q6PTLHOLi+5iySknaDN/hrYkJnuNkAEIfdkaEHqZ+9XLGCyaCo+H4iEUHUQNuRjf41fzKf1ehpvt0U1LZCUiq14zV8lap4pgNBv+9TFhIC8XxJVRA1Zo+AnWl7I8VbM4f3S0AnqJkVzfHa3AuypP8AmOsx5QRRHhWCQls8hCAcoJgsZB05bb0rqYQq33LYcji68BPiNkx3RMnQeNWeD8M7OWb3j8h+9VGU2xqc1sHRua/3Z6jbWr68SAEtED9UgD51j+s64s0vGm+SL1UOIY3s9SdOfpr8YBqPA8WN1m7pFsbPyJ8J1I9KHccxwykGARufI/nyHOlTnS0KyS4qw9ZxAb88/wBq5xrIFm4QFkb7HpPWsvwnjBKKF1YZoE66KSB8yPSrX9ZG9h3/AIpUQFoykz3dx5yIAHjVI5bVeS2OSnHk+xf4jiQUzowJU7jWRI+hj51m/bHHB8G+sx2fzMiu+L8YVIVFhUUd2YABmRp4Gsjj8bmsupO7ofhm+kir9PPlniv2jFmzrlxiClojxTFXyqC6e6wzrGXviT3mjcyW1P2obRbjlkqmGkf+QBuNDncwY2MMD616uVckZVdME0qVKmlD1N+MZG3nNPqToB5/sKDcf4z/AGW4oPvmOu/3j61b4hw7MZXrp4fgj40Mxfs6x3Og70ep39B868EpNS2dOE5KXbQC4O1sf8QHb3Q0TpWu4Vbtm4rwtvs1zLlmCZIEknlz050Mt+zpk6HUH6iPl9Knu4S4qZBsB4Dby8Kc8tbiaJ9UnHsPxTjsXRlMAttyBJUkfIj/ADeVcYTiHaKknM2UDbXr8QT8G8KrLwouxJEHSZ6yfTbmKccFYNMkNJIPLXn56fOoxZnCXI5rlK7LGE4qUvG3PdOw5bxv6fAiieIxwXU6RB+Mj9qzl7hN0tObrrO0iPpHlFLEcJvE6sZEGCSRpqefht41tXXa7ERkzS/1irKShJbX3ROm4571RxHFgSYIE6E8xBMken0NBsBhbyyM0E7k9dj96sWOBd6WMgfeJ+xjzpL6yabofOqXDuSY3iSqyKvIAmDoJ5ba65Pn5VZwXF3aC3Vj4KsvHwkVLb4LbYDSd1M/4dasDAACAOcek/7Cs8ss57YvjK7LOG4t3iDGVlM9IOo+TEegqbDXbKOGaWIjLm1C+8WygaTpVT+regBifkdPlXC4IgblhuBp8PhPxqvOQ5TnHSLGM9oWBzRKggEcu9l+zVnuNcRZlMT3pPjyP2B8xRu3wcQAx8xOpzQdvMClb4OGyzuIMR46z10+tUk2KnGc9MznCr1xCXAgyd/FQPvRA8TuXGXPkOTaARBHutqTOhHxovd4YuqzyA9AT+elUL+CyksonkdPvz2PxHSopoVwlFUgH/BswOaYAiOugP8A6vgKr47CZbLFt4U+uYj7zWku4YJlEkkb+OaR9c3xFCeOWj2Dn+7A+LAmPAaCtHTfej8oT9Li7AHDsOLl1EYkKzAEjUidJA51ZvcJ7M3Q8yiq6FYyurMArA9CDPyqtw68EuozTCsCY306TVlOKj+Hay0sRAtt/dUsGdT4aAjoZ617GXJSVF1VbB1KlSpws9cvW4+Onpr9aq4vFKpA2k5Z6d1jr4aHXwNEsVA19Pz40MucNR2DaRPeGveESeepmK8HOkzq0y1hyrAFSQGgjxBAj7fGpFsgz3dt/X8FUcQctsopyjdSsAgcxHXRtfI1JgWZVILZjOo/xGNyNxEfgpV29FrXYmGHG2+w+B/aoLuFkER118CJ+oHzq6i5QD4fCND9a6RgRI3HX82q8Vfcq4pgd8OY0HT1ifz1qWzhuZ5j4wOnlU2JxgUnTlMekft8q4t4kGD000+v51FDkkxfGNnBtDLtMag+n12pHDSoHPSfMg/euLjQYnTfy5x9akw18d7XkD6jb7fCrKmTaTo5tW4YgnQak+YqykQDyOb476/Oondd9NTzPhUylfKNYG0+fXWPWrU0u2/+ARJiAy2yQNYmYmJ8OdWLVjQSIbLr51zaxfd1Mma6N+SBPh8j+1Om41xHWuNUDmFs4g5cmcAhjzG0D5/WpbOKPaZBbIA1zRv69ZFAuM3lV2CqFJPeK5VJn3c3M76CrnAmu5WUnOIEEsSTvuDseUisi7i31MHPilZRxvEWF48gGg/VT6gj1q7h8doAdR7vmTuT4RFQ3eHaszTqfXTp4/uapYu3tE9D9ifJo+fSqKTbMTcoW2Xb92XJnWdPQq4+R+VAuLYk9hcG4b6Zp+pFSWrzEK2skknwO/3I8qEYotkua6QBHkQPsa19K7yx+V/ZmeVtoj4HhVuYi2jiVJ1HWATHrEetTJde8lzuIwVZkC2nZjMNRsSIBXWdxQ6zdKsGUkMpBBG4I2Iq/icdcCQUS2LqgkqkG4ubQz0zL+mNR5V7Gabla/Q5PQOpUqVOFnqXEcfynX9vwVFZxMgR5+OsnT5Ca64jwws88zr5bfepMDgAp1MmI89Nv9q8BOPJ7Oh6uRBi+G9owMsCCdR0/wC3IVcwnCVRs2uuu50EjTfkKY4qDoOnl+QYq0t3NzjSden7xRCCsYqIsXoPWR8Z5VHaudmoLDUsFAkcwJPpJ05zXbXt4MwZ6x46cuR6b1ISCBprrExoYIMHxFMik5bLKrtg3iU54iZBiPl+ctKrshA2InqB8J+MUQxBkTJ0/NKFYzFDLBzDXQMIB+J59anhFW/8CJ97R1aLM0DvcxoB0567a1WXHsGORSQDqTtGutNbxIV1JLA7grHlJzb+lQ3rzjuZWCOwjujUyNNPGhwqq0Km9JdmXVu3GOa2oPh8J+1dXb7LoQZ0/f6RVXFg22CqYcdDz6fSp8OhUZ31J5k6+VJaptLv5/H+wNSi6b/6CVq0VWZB1UEAyRoByqVMX3oOkfPl9ATQlLkSZmYkDl8OVX0CkgmT4Afn5FMpypIcp+KKuP4CLpJBjMCC2hk+AnQb/GiHD8ElhSomYG500HIbAacqtLAI1G0wImN/OOdDMVxAdoV8AR9CPnUtcFbKuMYPl5LmJs5wY0by0ms1i0bMuYQQw9YOvpE61obuLYWxkjOYPulhyJzRt05+VJTbbTTNqyg7lRGsdPd+NVr02iMkFk7MH2cKMkqOnrP7x86De0HDQlh2592f8xEfOaNWb4GkwpO/QBifppQf2oxgew2hksjHw1gA+h+dT0n34/KFNRozOCwpuOqLuxA8upPgN/Si+O/n4dmXMeweO8ACLb6BRBM5WUdIzUEWOcxzjep+JYUWrz2wxbIxWSImDBMSa9vJXJCk6RWpUqVNKHreKMEATt8udcpMEHnLaeH/AGFNjb2gMEEagnmBv96p37+UhpjNH+kjn5EV4OTp2dNvdsI27a7Hn/uT9vjFK5ehZjfU9PhUGGug+fux6j/arq8PcjVRHnGg151MU5LSJW1oG37qghjueQ0PTf7/APaquKxhRTpPUZTPy/aiV7g57xKqzaDedhpoPIfHlQnFdoiujrlDkAsBrDEVaWOtleLdg29ie3bs1bKTqSToFG5jl96p45FBy2rpugEGNSoiJkjQzG1LF4FVBJaZ1IbYx5dNabAcSNtMqLpmmZ1MQVG22tWg4tFYQbIb2PuuuS5lCRIhO907p3B0q4mL7qLN4ssZZygCNvMedPhuM2muntF7xliS0gBQTt6Vzgfam05YLYzanWQPHppp40xqTXyWnLHF+p7CxvKQnaFWZgAcs6akhieRFQYe6qk5llRsYlmjoOVC7Xtja1C2JymJZx/6datWvbUZtLSf6/8Aao4+qwjPE9rYQGMLQDbjXSBBI8T4GrlgFSQd9NOW+x60M/8AE6iD2ZPhm067x5/CuP6/zvrbVREe/wD7a/Cp4fnZM8kJVRoFuAMX1JIiAY6eo2FZjEMz3Dl3089yBIG2pPw8anxGODJHLqG1HQ67VFZ0fNvMSTvA6nTrOp661jzSuVWZM83NpN9ggqk2crAnvax+rWQPIkLPgTyNOmZCCB3o76LylgAqnZVIg6RqvQU9m8ezbImdgNFJic8KRr5n0NMl0AZyjuwVQQkbmZ58iVk+lWjGTjryWUNKigltu9IJEsSPXbTy+tUuL22OHeQYBDEyN5G/7VqexBV4J0POJBInKY6ZhQX2ktAYe5Ejb6gfvU9LrPFftf2UeKtmNAnw8av8Uu27l27cVn77FgpQDcz3jmPU0PVo1+uo9QavcbQDE3VVQoV2AAAAABIGgr27XqQrwUaVKlTSp6o4zD49PEajn95qqMJnkRkCiCw90agg/P5jeiVxdSPn4Tr6xrVEXMzQvuK0Qf1NGvmB+b14rHi+o7fY6nHl3CmBtqiwukczq7dSKmvYsGd+UGhyX4MmSdQZP5Aqx2sLmjTmNq6CSWkX7EN66syCDsTE/tUf8TIgtzOj6rHxkb8qWJuhu6EAk6kHzO53GhqtJkoYAAEyY0+8zUklTHcMW6vd7pEkppDae8jfm/rQH+DyiPP7VoroMBdv0qc2zcyJ1K7fGoMTZDKHGhBysOjDf7fLxrNkxpLki8KRgeNOUuEDmn1JmpLFo27Micx1EfIaedc8fX+eog+6PmTVxUi0SDKrq0+OkCleEcTPf1pFc4UkRAie8QNjT/wZtz3pA1/JFaL2WxICkXIytIIiY56US45asi2o7MOx5hY5aSeflrVkpNpJHa6eUVhQAwXDHuHRZ00151ZThr2LmW54bHTaYJ/Odang+FFnDqzjvRMHlOw+QrrjGBDDPz0B/PCtMsK7ISun5XJAW5h4j/Edx8z4CusYMikqhuNpCyRpOp03AFRY7NZuohaQ0RGpEkcvganvYoqdZ0G/PTppIbw51zsuNY5XQhxik5HONv5FzDuBSMzchrqVHgfjuNagW7lmGJJDsUMAgqMwKxBUe711jpUV8h7bA6lpymYBywwb5Gee9DrV3vidZhSOYMgfCJM+NISOfPJUjQYTGC4G7yljlkAiQQIiB0A1PU+FVvaZ/wCzPGolV9ZEfIE1YwzqxDz7oIHKS2p8dxPpQz2pUm0pHuowB8Sy03oo8uohb8mmL9OzMKY8fOY9YiivFLtw5nuWUU3CQWAMhpBIAzkK3hE6+NDLSksoG5IA85EUY4woZGc22s3O0AdNcjsQ0vbkSDIMjUd4V7SXuRSPtYFpUqVOKHq3Er+RWbw+esfODQ/DNA1BEACRr4kt5jT4Vb4+P5XhmE/EULGIKyo2PxivLYVUTroIWHLDMeZ/Iq5btCJMkRlI8zuOlQYQKe6G7zd7X3RHKTt5+nIVaZsqmIJEctNTFOJKuMt/zFyzA18jp+1NiLirbm7b1PdCjc6gg6e6J0gzOkAa1FdvEldBqzHQctY+hp7dt2VSNQGkyRyOmnOgAbixDMjNABHQGDvy5CBA/algnmREBhP+Yaff5DpVbEYv+aSRmmfDerGEaSmuupjoJneqyVpkruZX2hWLq7DuD6mqGGd2hWMidB1I09TRf2gwgN2eQEDzBn71Y9mktBznEkDuzMCNSdOcViir0jBkwynmf4DXs/wuEllP29auYDigtSj6iSV8PjQ8YopmVSQmYkCZ0nQAnwJoTjHLMSOfIfCK1/UUVSOjOUY41GOzW4ni6XFhe9PTb1q7eabBmdufPTlQHhgFm0oYatEkzAk84+FF8Tiw7i2usEZoGm1PbTqicLqLbKD8LXuORJlTr1kTVXH3feAzb5dAC0DU7a5eulH8bCqB4r9RWdxUdvcGu528fwVj6tWZpwuLoE3b0SoBMEka6jNJnoTpy38dRVO/aYMCojMNPIwR5wflRcYWSAeW5J5CNydwNd+tXGwyFZJnLMRoYnUeWtc/FjyTbUUcd4ZTA+Fwzm4FBOUTAHpOb6R4VL7W3GFu0kwGLMQOZEak8zqaNpw0KCRMQABrz0gn4UD9r7KqtrUzmYa9IE/OK2dDBrqIqSNGPE4RZnEUkgDc6COvL5xRHG8KZUY9oH7NsjAZu4ST10ju/mtVcHhGuE5CJUF9SBookkTvAE6Vcv3711VDBFDBrkwqhwhaSTziG08AOleqm5clTJilWwXSp6anCz13iFntFZNiRAPnt5f7VnbiyZJ15+BGhHga1DDUz+c6GY3Cd4toFnv6ag6d7yP5vXkenn4Z2CTBYfMSoBiIJlQPMT5VNiXAQ5RECdSDOU7iPKqOHtRsY8dKv2gFjvTmE7HptHpWsAbcBCIfD6j/AHpJlAAYt3gU05TEH0NXb7yIkQQBBB05z6ChuLGwK7bxzmgAbxS3/MPx+OtEOG2dzp3BkBHMnUk+QiqxV7zhQqiZMRsP7zHwB/CaOLhgqBVGi6eJPMmk5p8Yl4RtgxLYzMCAdzHw+cCqXGeDEurWQMrrBOwUjeTymuuJM1vEZl2yiR4a/Oj3Cb2ZO711Hjz8jWTG3D1I2845IcGUOH+z6BAGOYgatGhMzoTqanbg1sQ3u5fAcqLrZ8/X7UM9oCVtEDc90eA51KVvZaeTjEs4e5YKw1wN4FhHwqfPYB0ynxB006kVleD8G7ssNZ6UVHBU5LHWPvXR+lGK0zm/Ub7nOMxqXJFvYQSZMbjafWq721NxiBJ3n767jxqxiMMFQ93TQaeNC7zO10kMyQRlBA25j3dfKaydRqqFzlSJrgU9CfHnI51EmAbTMAveIMRqoBJOnSABUeNwbwQR3jEEbGPpoRpygVP3mUaQTp5HSZ/1NSsfUTxpqPkxKVvaJ7PdcECENsgxtKnr1k70L9rWDYdWjvdoCfDMCAvwANEmtksFE5R8+Xrz+ND/AGptEYU6aB015A6/PX5UzpsjnnhfwX20ZzhGKFu/bdvdDAN/yt3W+RNE+JY9DYZAZNpzZtxztnKSx9bR/wDyUBq7xHCoi2Smb+ZbDnMRoZYQIG3dJr084xc1YmMnRSpqVKniz3FsLqPzpXJwWvp9KvRTx+fCvHKKR2qATcLymRoD/p8fFfmPKplw76Ry3O4jwiixobieMqt3skQ3LkSwUgBQdi7HYnkBJrTCTZDRTuYd4HvGDyBnxj1qqvDHaNh4jvN8JgesUVwvFVe41trZS6FzZXKnMvVWBIInQ9KfhfG0vZ1UZXtsVZGiQQY5aQetWbddiNEWF4QEBCiJ3O5J8T+CrS4ERS4dxPtS3cZMrFe8RqVJBiDtVztBtpMTE61nlFt7GRdAbGcFDNPhT4fhWSY50ZfnpOm1AB7WrldzZuhLblHaUOUrAJIDTlEzPSpjByWirkouwstiquO4bnGtXb2KVbbXD7qqWJ8AJqPh/EVv2luJ7rgHxE7gxzB09KjjSss53oq4bhmUVa/g6rYTjyPfewQUuW40JHeBAOZSNxqKlTiZLunZNKR+pYaQCMuvTrTXz7Mpo5v8NzD4VWfgykQRznx+NNh/ahXsdsLTwTlVJXO5DFSFE7yD6Crd/iwSybjow1UZJUsSxCqAQYkkjnVJQbe0RplT+phAB5a8z+GpP6oEkxvP01qXC8WLXDba06NlzSSpUgmNCPn/AL0R/PrS3joFCLBdvhCjl/2ms7/SLhcuDWNu0WfUNv6xW2FZj+kdowDeL2x/1A/Y07popZYv9lckUoM8pq5j8YtxbQUNNu2EMxrBZpEH/F8qqBo1G4q9x3/2q8BoBcYACAAATAAG1emfuRy12KFKlSphU99p/wA+dMTpT15E7gjt+dKzfBP5eMxKXNGe52qk/qRgIg84IiOVaPl+dKgxeCS6MtxFcbwwBHPrV4ypNPyVaAPFyLuNw4t6myLjXCP0hgAqk9SRt61BewDENiMPBvW7l3QHS4nauWQ+PNT1860mGwCIuVEULroAANfCusNg0T3FCzvlAH0pn1a0ivH8gPgfFAcPevroM15xmERDEwwqthsa63rZbKxVLNpjJmXzMfkoJrSjCLDDKIacwjQ5ozSOc6zUa8MtgRkXkdhuohTtyFH1I29dw4v8lXg/FmvS2XKmhU6yQZ3B8Muu2p6TWYw+HW7axoN8ovbXiRKZTEEZgRJBiIkVtLGARJyKozSSABrO89ZqJeD2gZ7NAeoVf2ojkUbpA42A14g96xYRQq3HC3XRiQMqR3dATq+XTmAaXs5cNjEXcNcyrP8AOQBpADnvKCQDo31rQHh9vPmyLm6wJ+MTXN3h9tmzFFLdcon4xNDyKmq0/wCw47QCxvDe3uXjbYLet3A1tuh7K1Kt/hbY/wC1WfZ/ifbNcZlKMCqurfpZVAInmPHxotZ4fbUkqgU9QAPpXRwymZUHMBOg16T1qryWqYcfJhPZ4vZsriI7W0M4ddC9odo/et9Qd2G/wrU8Qx2Hv4YZmDWrpVZBiCx7pn9JDAeRq8nDbaggIoB3GUQfMRFcrwq0AQLagEyQFEc/CrzyqTtrZEYcVQG4b2tjErZe4L1soSjEDtECkAByNwQdzWmqphOF2rc9nbVNZ7qgc+cCrVKnLk7LRVIQrK/0lWpwJP8AduIfnl+9aqsv/SQD/ANBHvpPiJ2HrFX6f7sfkrk9rPMMHh2d1VQCxIABiCTsNdNav8Ta93nuLb75IZ0Fs6zJBZJCtptpsah4CP7VZ/8AqofQMCT8KulTat4oXO6bsKiyJYi6HzQOQAOvjpvXoJv1HMj7QHSpUq0Cz34/nzpUqDccw1xnVgwW2AJObLkbODn6E5e6J6+NeSirdHbbovW8cGdkAJA0LR3ZESu8yJ6fSsc9xFbGBr1xHS43ZAXHzDugqFXN3tTtBrR+zuGi1m5uWc6ndyWG/gQKrcFwN1L99rttQt24bgIaSJAEHQdN60RkoWLaboG4hrrfwJvZluOzC4FZgGhJGYAxuJ9a0HH7f9jumSCttmBBIIKqSCCDVL2gwN571hrVtWFpmYy+Wcy5YEKY86muG/eBtvaW3bdGViHzNqpAgZRG8+gobVxf/u5C8o64Hhw2DQMScyKTLGSSoJMzM0IxWCZuH28jutxuyh87Zsz5ZkzrJNXsEuKs2hZ7JDlGUXc/dgaBikZpjWJjxqbHYC4ti3btIGytbOrZdLZXwOpAo5VK/wB2SloisceL4IOCBdYdmB0u6hpH+Ehm8hU3sgv9ltsSxLIrEsSSSQCTJNUU4DcS7cuKJVgXS2SAFuOMtw5o20/6jRL2Zw1y1YS3dUKUULIMgwIkaCKMnHj6fyEbvZSxWJOIxrYeWFu0qs4UkF2fUAka5QOXM1bXhLW7qm0zdmQwdCSVkgZWE6j9Wm1Nj+FOuI/ibADMVCXEJy5gNmVoMMIjXQjyp1/iLl1XZRbRQwyZpZiwWCSO6NiI13nwqG9el6olfszz3Lavi1a86MlxuyAuvmHcBUKubvd47QavcYu3DwvtLkpeVEJKkqQ2ZQ3unodRXI4BduPfLqLbPc7W06vJRgsAHQSDGvgan4nZxV7BtZa0guNAlXOSAQZ92eW1Nco8kUSdM64Xbtvdm093NbAzZmu5WzhhBW4f8IM0Me5bTE4pbjXYV0yANegZkUkSphRmNHMPcxGZZsIuwZhcLHKOUZBzJ58zVGzhMQt/EObKMt4qYNyCMqhNe5rMVVS73/YNdhvafDm1gZFx5RkytmYNDPBkgydDGvSpeHoMXlZWItWyQFVmDGDH8yDIGmieMnpTcYwuJv4U2+zQMzhvf0VVfMBOWWMACdKbF8Iuqy4jDKEvEgXVLdxx/i01boRFQmuNXvYbu/g0ttIAH5tWY/pKA/gDO/aJHnJ+01ocFedlBdAjcwDI9DA+lZz+kxR/A/8A3Uj/AKvsTVMH3Y/JbJ7GeXLHPbnFX+J8OS0zqO0lXKgsAFeDDERtEg+tUUAkSYHMgSR5CR9aKcYxdq4zuty6czllVlAC5iJ1DnkOQr0UnUkcte0E0qVKmlD36uHQEEEAgjUHbnyruKR/PhXkDtlVsXbQ5SyrGXQ/42yr8SIFP/Hp3hnXulUOuzNlyqehOZY8x1qPFcKV2LEsCez92P8AynNxIkH9RPnXA4OAXOdyXZXMlfeTswre7y7NdNtDpUgP/XdnU9qkDczoN9z6HyqSzxS27FVuIWAkgHUaTqPIj41WHs7b747wz2zaYgicpmdY1OpMmYkxE0n9nrZvXL3ez3Vysc2kZVWAI00Ua770AT/1vZkfzE7wzLB3UiQwjlBBnxHUU44taOWLid+Suo70ELpO+pA9R1qGxwJEChSwCC6qiQQFukFgJEwCBHSOdQt7LWiLanMVtjKFkAEdpbuQcoH6raHSNjO5kAv3uI20YK7qrEEgE6kDcgc9/nXVrGK8lGDbSQZ3AYGf+Ug+RqviuDW7l23ceS1v3dRHvI87TMovMdOZqbBYFbSBE2BY6x+pix2A5k1IAvh/HWuKl5jaWxdVrihpFxbYBKuTm70jUgKMsjU85b/tXh1BPaagOcoV5/l5s+mXSCpGv3prfstaCqgL5VTs7YLf8NMyMAumsG2mrT7oG28mH9nLaLcUFz2qurMW70XHuXGI0gEvdc/6ego0BDwz2iF3EXLRgQLZtiGDHNbW44YnSRnXoY5c6r4r2ma1dZLgQqL4SRK5LRtLczvLHMcz5NI5nkaKLwhBd7UZs0ud9CXW2hJEf3bagRtr1pr/AAS07szLLM9tyeps62/gdaNAB8V7R3URf+EXyYhnhXgdjaDxBeQRcZFOpkHQrOhNePW1U9q6BkIR8ubRwivcGWJAAZTz0I1rjE+zVtw+Yv3+0mG/+IyO0adbajy0pYj2ZtO5clwxzyQRqLjW2dTIOk2rfjAiY0obQHY9pMP2nZ9qufP2eWG9/NkyzETmgeq9RNzB45bqhrbBlJ0I2MdDzHiNKqHgNuZ705s+/wCrtDdnUH9bfTpVrA4EWlyrMZi2sTLEsx0AAkydABRoCyKzH9I1rNw9iP0ujfOPvWnoB7dPHD73iFH/AFrTMD/kj8lMi9LPJcO0Mp0MEbgEb8wdCKOe0dhUDZltgm8/ZdmFAFtSysHyAAmcoAMkQfCQNp4IOmmuu3rVq/xR3DhspDvnPd2c7sv92ecdK9HKLckzlJpJop0qVKnFD34/nypvz5UqVeRO4PT0qVBAopqVKoAY/nzrpqVKgBvz5UqVKgBCkKVKgBfn0ppp6VADfn1rn8+lKlUgOPz5UhSpVAC/PnWd9v8A/wB33f8AL/8AstKlTsH3I/JWftZ5KKVKlXql2OOKlSpVBB//2Q=="/>
          <p:cNvSpPr>
            <a:spLocks noChangeAspect="1" noChangeArrowheads="1"/>
          </p:cNvSpPr>
          <p:nvPr/>
        </p:nvSpPr>
        <p:spPr bwMode="auto">
          <a:xfrm>
            <a:off x="84138" y="-1268413"/>
            <a:ext cx="1743075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AutoShape 28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688975" y="7620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AutoShape 30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84138" y="-74295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AutoShape 32" descr="data:image/jpeg;base64,/9j/4AAQSkZJRgABAQAAAQABAAD/2wCEAAkGBhQQERUUExQVFBUVGBcaGBcYFxgWHRYXGhwcFhoeGBgaHCYeGB0kGhYXHy8gIycpLC4sFR4xNTAqNSYsLCkBCQoKDgwOGg8PGiwgHyQpMSwsLCwwLCwtLCkpMCwpLCkpLCwsLCwsLCksKSwpKSksLCwsLCwsKSkpLCksLCkpLP/AABEIAKAAkQMBIgACEQEDEQH/xAAbAAACAgMBAAAAAAAAAAAAAAAEBQMGAQIHAP/EAEYQAAEDAgMEBwQHBgQFBQAAAAECAxEAIQQSMQUGQVETImFxgZGhMlKxwQcUI0JiktEVFrLh8PFDU2NyJKKzwtIXM1SCo//EABoBAAIDAQEAAAAAAAAAAAAAAAIDAAEEBQb/xAAuEQACAgEDBAAFAgcBAAAAAAAAAQIRAxIhMQQTQVEUImGBwQXRMkJDYnGx8SP/2gAMAwEAAhEDEQA/AB1sXNgPAX76hLCRwT5D9K68jdnDAWZRoNZPxNFNbGaTo02O5Cf0rR8fFfy2I+GflnF0IGgSD3AH5VMnZDqh1WlnuQf0rtiWANAB3ACsLTS5/qDXES10q8s443ulilf4Ch35R8aLa3ExJ1CE96h8hXUlNVqWqzS/Us9bJI0R6TF5s5x+5SmxK3EwYScqToSBMnlRiN02kKCFFSwQTcxcWOnZVp2ph5bX3T5XoR5M9ErmoD8ya52Xq+ok/wCKv8GiODDF3QLhNmobshCU+Fz4m9UTeLBfV8SUj2HBmR2cx4H411JOGqp/SRs2cOh0atrE/wC1VvjHnR/p+WcM9yd3yN62MJ4qS4KaBWYrKLgHnWxTXr68nnUT7OwgcXlJIsbj0qIiCRxBiiNmWdT4/CvbTayvLH4j63+dZFkl8Q4Pik/wOpdtS+oITWclbZazFaQbIyK9FSZa1ipRVmsV6t4r1VRdnb2TKUn8IPpRANBbPclpvtbR/CKNTw8K85E6bIBikqKglQJSYUAfZMTB5Wiqyd8lS+Pq5Bw4lYLiRbs6vK9Q7nY4LxWNTzczeSig/KlG8yuhxeLA0ew6Y7SSkfJVZpybVodGKumWLC7yrcdYR0I+3RnB6WcqRrPVuY+NO8e4UNrUkBRSkqAJiYE68LCqLuriFuO4fJGdvDOJ60wD0pTeL2EWp3h9qu9PiMK8tLkMlYUEZIkQUkSedXB2tySW5G3vQpaMKvok5cSvIesZSZy8oIinjOyEJI9ogXSkkkJ7hVFwrkYPZpP3cQf4jVr3ZxTjranFrUoLWvowYs2DCdBef0oIuPkuS8jgs0q3m2Z02EeRFyhUd46w9QKctGpi2DWmGO3aAlLwzgeAVKBRJFY+qdE680fuOLT5KPypns7DJWlwESY6p5W/WvQyzrHiU5cHFUG5uKAsLZaT2iituN/az7yUn5fKgwONNduJkNq7CPWfnWXK9PVw+qa/I2G+F/RgOzR9oLA663rTFtBLiwLAKMedTbMH2g8fhWdoI+1X/uolJ/Fyj/b+Sf0k/qCEVplqXJWFCNa2N1yKTvgjivVtmHMV6l92HsPRL0de2Wv/AIdk/wCk3/AKYhyEzyE+V6XbCTmwuHPNlv8AgFEbSQssqS2nMpSVASQkAkEXm/HhXn4pnUbRQtzcYgYtrKZLjCw52LzKVHbaKK35wubG4Q++Up/K4k/91Mf3fxIOCUltsHDJhUue2CAkxCeQJvxNHbZ2O4+5h15Up6FzOZXqI0EJ1kCkduWmmNU1dlMwDqsG5tBaPaaCkp7M7sA+Av4Uy2Phg3jUgarwQUpR1UtQlSieJJ+FM8TustasXOSMSEx1jKSm8nq360Gg07BxLDjbynWswQliyFmU6J0E66mgprwHsyvuNFezcKkal9SR3kkVeNy8V0mFSCIW0S2ocii2naL0kb3QeDLbPTMfZu9IDCiZF8sd9MMLgncO+6pLjQOIzLCMqyAtIkqBnt0qY1pdskt1SLYExWaU7u7VL7CFrKc5TKgIEXI0m1Mmn0rEpUFDmCCLdorbCaatGZpp7nJ97cPk2k+PfCF+aRPqDWNjqhy+hB9Ipp9IrARjGFnRbZST2pVI9FUmwQhSTxB8wanVdZ/49pL7g4ukubyX9iB9rKVDkVDymmGLhWGQrkUme8RUO12crsz7YCojjofUetE7MYK8JlOoT6pNZcvX5J6J+Y/8Gw6SEbS4fIFs4faDuV8KztNYDyx2/IVJs1EucrGaj2ymHlmPHwFCuty97Xe7VBPpcaWhcABxIHyNYcaNySI0i9aZc4kg6GAeIMprzBzIgzY+gq8mfJPmQ/HghDhHujNerM9tepI+kde3SdzYDDH/AEW/RIHypuk2qq7gYnPs5j8Kcvl/erEg2Fb+5To5unYmKq2FaoFUfenbeMZxzWHZeQlOIjLmbByGSm54iR60Sb5ZcIa3SL1lpBvokfVp91xojs6wobc/eZzEKew+ICRiMOqFZbBaZjMBwv8AEUVvXhnHWFNtoUtRKSIygWUDckjlQ5d4OiaXGVMruNwyUuvKAAUjGMgEWgK1A76d7Sww+vsW1be9NPiaXY3ZmIWXyGVfaPNOJlSBZGs9byprtNp5eIZdQ0T0YcCgpSU2WBpczWVQ+nn8h2U9f2eHZUjqqUxiQoixPXAuewVb92cKtCnVFvo23A0UplOoSAowmwnWkw3afU202psAIS+lRC06OyQR3GPKnmC2g4ylpOJCESUNpIVmzLj0mNKvFBqVsuW/Ak+lJg9Fh1j7rpT+ZP6pqoNNe7Ijx7RXQPpDbzYFZGqFNq8lAH+KqEytRRIIMiNZoeq5sLD6Yz2u1nZQscInuVf4is7vGUkAyAVDzv8AOs4A9Iyps2MQOzimsbFTlWoaXTra+nyrnN/K0xqexFgm/te8GoNrpC3Fg8FfAAUbgsKoPLvoSI71etqX7QgvOG46xi9joKKO8vsOUvmZCWR5AnutfWlTbpIKU3vrxvyox9ExCpA7CP71ojCK9wAEazc+FaYyUVuKyScntsQfUF+9Xqm6BfZ51ii7iF6F7L99Fis2CAPDLHikfpVyQmAKoX0Tvf8ADlP4Wz5SKvzZtW3YzM2CxVB32ttXZx7R/wBQfrV9LdUDf9MbQ2efxgf/AKI/WibaQ7Ak5/Z/6ImcSGNvPqPsqZUpXcEJWf4TWGt58SlDGMU7LTz6m1MZRlQiSAUnWYE0DtxBO13wNRhXP+jUm7m7TuNwLY6cIaS4ohHRgkKBuc+Ycz50vU/BqcI0pS9L8km0Nr4t5ePcafU39UVlDQAILYkKVpOa0g0btPaD2JxDzTby2hh2M4KCBmcyhXW5i8UJvAf2fjxivaw+Jlt8cJ0VPgM3gqvYTZ6ntqYttDpZBRqlKVZkHLA62ggiqe5aqr8V+wvf2s9iXcApL7ran5Q5lUQnMhQRmCdASk8tYo7ebZDjDuEQrEPOJU9CSpUqSJSQZj2xmUM3KK02tsIYLE7NbSoqAdUZIAPWWm1qbfSBZ3Ank8PimpTp2S1qjp43/I93nwpXg8Qn/SXHekZh/DXKMG6VhMKTPukkV219sKSpJ+8FDzkVw7D4ltuARJBI7bWpXURpbGGLseJacbIUCARqDMKHInh31Kxi87yvsygFIJBvmM2IoJO0kvCLiORAonCqCXBrBSRe5sZFc1NraSNCpPZkxxTjS1JKQSohQXpFo04xFIn2uvBlR/3RNPNsOXReE3BvF7R2UgSiVmF8eQn9KZj5sDIt6Dm2CNLW0PreonFKzRIjSZIv2VhYS2MxUVDsJsaBRteToPHU0UYuW5TpLcb/AFNXMedepf8AtzsHnWKnbmDcS0fRVYJ5rZP/ACqB+ZrpDCLedch+jnGFGIwomykrT5pJHwrsLarV1VFW79sSnsSVzX6SdqNjGYM5gehVmWE9bKnOgjTj1Taujl2luN2ilpYSU2ImUjiTF4+NFN2qQzDLRLUUvdspxWOxOMWQhpaS22FkJJBASTBuLD1rfdLbP1JteEUhS3EuK6MpEoUCBBK9ALTPbVlXtdSFKBQZCoTAN0hWUn+3GjBtxOWcjncUkHhw8R5HlQR9jZZL2rb9jnu8uMU43i8N0Li+kxGdhaUEpJlOaT90e0Z/EeVMENLwWKZfCFvJUwlt0NJKilaUgTHEdUetXZO0hKwqUhJ5K9nKkzOhuSPCgU7aWY+xcIgyQNTNovpF/GqaV7MtZXVVsVLebGuPv4J0MOw04VqCW1KKUZklIUYjPCSSBpTLftpT6cOtlC3C07mKQhUxY8R+GPGn7G0FKUB0TiQfvGBGte2jtptgStXcBqe4cqByrkinxS4Ctn40uJClIU2rUpUDKb2BOhMaxXIMUy2MRiELT7DqxNhxteum4Le3DulKQogqsmQQCeEK0rlm/qOjx+ITfKtSVEDW6QfjUmu5GkxD+Xehg3gQlMJATMQY+YNbIlK2yqJJgX0BtEVX8FtcgpBm3MaR/Kmr2OQ4mQQVpuL8o4aVzpYskZb7oapxaG+PwnTAJAMA3A40kOz8hlMm902t30wf2jOUCfe5etaPYmUEklXdBnyoFrjskMnpZq26UjrCOcEG3wFQKxyTEacwkH4Co8PtBOmo0/kaJcUgJB9nhbSatx0vdARdrY2hPM/lr1QfWEe+a9Ut+mVqN93sMG2sLiMxGVaJHCM2U37jXX0O28TXD8PjwnAhMxCde2bQOddg2Djg9h2nffQk+MX9ZrpSclqv2BFKg4uVG+tZslKVDjmPbyAvpXlmvJcilqdMZpNc70mzcSYMq04TArRReP8Al8NCq440QlyvFdMc7QOkESy9mEqQUzJsQY5WtUpQ4IhSdLyCePCIi1bLxECSYA1J0Heap+3t/YlGHudM8T+VPzoVL0R7clmxW1U4doKeWJ/iJMAAeOtc32jtMuuFeql8IJI4QBp5UI8XXDLilXkErMEDuPnblVx3H2XnWp9wddMWj2VqEkjwjxJq4v2Kbb4CN1901JKXsTdabtt8G+081dlIt/cKg4whSR120HN3Sn5V0smqRv8AJQHWVKTmJSoAzpBB/wC6qyr5Q0ikJ2EAVdXOlWhmCLfCh29kltZTMAixvHdNN8ViwAIJTe39cLUOp0qgcZ7/AF4VkWTK+WU9KImMCoylclI1v5QaMZwTQunuIJmY4is4Z4k3iLSZHd4ia1eBSoFSRlPFJ0m1A5yk6sana4NjstB6wkxzkf30oXEYZxXV6pSeYV8vjTxhDaFNoUJzfekwSf6NZxuCQbI6qgJNzy4T/V6Ssk1Ldh0iufstXMeSqzRX7KxHuHzTXqZ3pe0DpRXmEksogcB5mum/Rtj82BCCes0pST3HrJ9D6VTtgFJwqM6QpITYTF4mbetG7v7TOEdKyk9EvquReOKVAaWk6cDW7Jm1SlDimLgqSZ0wu1rnpeNrskSHW4550/M2qNW3mBq+1+dJ+BrO2zXUaHCV1upwAEkwBqeVIv3qw94czRrAUflFVTbu9a3zlSDk91MydR1iKfCL88CJzS4Jt595unV0aV5GgSDzXHLnS/Z2HKykMtqcX2JMjtJPsjtpYlDjjwDgASRZElIAAgC1xp30wwm03MOt1LSgzEeyJGWxtmn1o7jF7GX5pO2NdubsutYRTq1DMCmUoFkpJglStVHQcr0w3B2+0jCrLriEKDqs2dQFoERxIgVQttbyOnqqecdtfOvq34Qmxib0u2ZjXHCQGkqzmx0j+VM0SasiaTOv4n6SMGiwWpw/gQT6mBVV3m3nTj8gQ0tBQVEFZF5jgNKr6Un2gkAg3AnuI+c0/XihkyWveQRaOZjjWXLkktkh8UnyxSMLnQZy8IGnOhytST1kqF4BMELOnDXvpk3hAeIvwmDPCOcxUWNTkSMozWnUAagRbjfjSYyd0U4ETTioOXTiDEzMf12Vpi3ihImQBppfjE99L17YMABNxN/aEDjPLW9A4jaqlAg2HKnxwS1JtFNpLkbN7xBu0Zk5pg3A5ZeINM8FvAlSuuc+aADER486o5WkqGadDFOEJWGUjIqAZSoCb8lcqPJ08CozbOidK3216qV+13/cX+WsVk+FfsPWb7FQeiaMnKALaiT2d1HBIUspAOUHQzA43i2pJ8KXbLBLLQHu/KjUJyZkmQSdO2IH9dtac8LySfkXF/KSjCtuLUkJBj7wEAmOSrC/GamZ2e2EGC2SDqMwjUSVWmOAGtQHEFPVNzfqJ8+seHHnSp3bi3DkAAQmwA0niTzpcOmlN7vb0XLJH0HYl4qsiyAdJuZ4nmTWvQKCQCBeNTzuOzQzQbbxF7Dw/rkKy7jinhJJsLX5Vplhm3yqEKSsJKyhSFEmE2meA7++hsbj1KJDcKUoDqgZibkjQetNtm7rKdhT5AGoSTAPeRerDu9gEspKVJSFFckpMykez2gdlMhgqrJqSKZgNgFaknEDo09a2WQINhI1JpwsAgZQltIkcDYGNBerbjdoJQCUpSq2qjCe4DSq8rGKW4FIbRexMhNtJBOutNez5Bu+BeCgW0Glj8eH9qkS0TlDcEgEk3sbkdhNteFQ4jZhbGSATMpKTmBE/H9K8lxUQJAvmm0k8hOlVrIos3aSXSepcwTytqI18aHcbU25IiDcSNOzsr31whciZUIUT8ooXaGKTNpTe5BmRwqrCoX4nAlIBWTJKpKTa82y+V6U4lm2YGZtI59vHSnJxiQnjmMzJ05QKEyJhUd/CrSosUNNkrASCTNgBJJ5RXZcJuNhzh0tOE9MkAuKQVJUFqGbjYgTGlUncDCK+uZiElCBmVIBv9yO3N8DVu25jz0ilF0jOZISCLWSCTMWj0pmz5JuuCb/ANPk/wDyXvNP6Vikv1lP+evzP616ppj6RLkCbrYWWULJPVAgTAJ7eetG4hZcUlCQAfvrn2ZHD8UULsFtacIkpQpZKRAAm5tTBWzn0YcZGlLcJk9U2UeJ7qw5YS7raXmkNi1pQg2o60gQ1KVSUmJJN9SZpYwjLcUxTuviiZLLniI+dSp3UxR/wlDyHzrZjxOCEOVsVuYiOXxpvsjZt0uqTmGoSeJ50Xg9xHdVgDskE0zZ3bdTwHmKGTl4TLUTcbRTPWGXs4RQz20ZHVsKMRu4s6geYrX901e96gUL7rVUEoQAumEySJFxIzX7BpUOHJUsqVcDQAce3hTdvdtSTog9s3qcbCUNCPMn0ilvFkfKGKUUBiUiyDHeBFBYwlQ66Up5SQY7TTrE7CWuBmEcbmoDuueJSe+TVrFOuGU5L2I0bMSQYMqrDeBbHtIm3Gde6rUjYttQO6t0bD5qnwo+1k8IG0VBOz0pOZSG4vbLJNC4tCIhLYSJ5fKrv+7qZBzelYVuwgmZE9om/nUWLJ5RHKIj2eoMtAAAFVzFtLD0pftB9RMpXFo0B7fnVld3SKv8aP8A6/zoJ/ce3/vn8n86PtZC9UStdIr3/wDlFep3+4g/zz+Qf+Veq+3kK1RP/9k="/>
          <p:cNvSpPr>
            <a:spLocks noChangeAspect="1" noChangeArrowheads="1"/>
          </p:cNvSpPr>
          <p:nvPr/>
        </p:nvSpPr>
        <p:spPr bwMode="auto">
          <a:xfrm>
            <a:off x="84138" y="-74295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AutoShape 34" descr="data:image/jpeg;base64,/9j/4AAQSkZJRgABAQAAAQABAAD/2wCEAAkGBhQSERUUExQVFRQWFxgXFRgXGBsWGBgYGBQXFhkZFRcXHCYeFxokGhcYIC8gIycpLCwsGB4xNTAqNScrLCkBCQoKDgwOGg8PGjAkHyAsKSwsKSksLCwsLCwsKSwpLCwsLCwpLCkpLCwsLCwsLCwpLCksLCwsLCwpLCwsLCwsLP/AABEIAOoA1wMBIgACEQEDEQH/xAAcAAABBQEBAQAAAAAAAAAAAAAEAgMFBgcBAAj/xABLEAABAgQDBQUEBAsGBAcAAAABAhEAAwQhBRIxBkFRYXETIoGRsQcyocFCUuHwFCMzYnJzgpKy0fEVJTVDosJTY7PDJDQ2RHTS4v/EABoBAAMBAQEBAAAAAAAAAAAAAAECAwQABQb/xAAsEQACAgICAQMDAgcBAAAAAAAAAQIRAyESMUEEIlETMmFxgQUUYpGhsdFC/9oADAMBAAIRAxEAPwCszJIBsIeTDk+XeGzYx66SMp17w5ltDaZZOgJ6B4Il4fOOkqYeiFH5QbR1MGJhOaJVGzNSrSnm/ukesPytiKw/5JHVSR6qhHkgu2hlCT8EDHYs8r2eVR1CE9Vv6AwXL9mk76U2WOgUr5CJv1OJf+h1gyPwU4EwSlZTLGW2YqCjvs1uQvF0k+zQD3px/ZSB6kwuRsbJTNMpWdScucOWLlknQaWjPk9bh1uyi9LkKVmJS/Nvg8NyZS1lkhSjyBPpGhK2eky5yEhAyqSde93k6HvPdjBxwlL2cdGAdm3ARCX8TS6RaHoW+2Z/M2bnplmYpBCQHIcZgOOXVoiweEaqvCAWuee94zfH5SqarXLYZCcyLfRVcDwLjwinpfWvK+MgZ/SrGrQFlMOg93nCkzzbSO9qeXlyaPR93wYtDDR6Fm8eywxx6Wb8ocK+EGScGKpJmhQs5ytuGpfjrblAEJGcZWk+hnFrsX2pENrUTHY40MATHDC8scaAETHGhbR7LAoIlo9Cmj0dRxsc7AZAIaTL1+on+UHS8NQNEIHRIHyh+oTcdYKSmPn7k/J6LaSWgdEhtzQ4JcPtHY6ibmxjsoSZUEEwmA0dyYOZUJMqC8sJyQriMpgK5cRFajLUSj9YLT8x6xYlSohsek5RLmfUmAnobH5RNxH56A8VlsqSrhMY9FD7IP7CBsVWiZLSmWoKWVJKQC5sbkgaBn1iZ/B4ThZRZabARJihe1XDO7Jnge6TLV0PeT8QfONL7GK/t3h3aUE8b0pzj9ghXoDFcHsmmLknyi0ZLIU6RDrQNhx7rQYBH08Xas8h9iMseaHGjjQwCybPjNIUnkseaTFaaLNsmvUfnD4iK/USsq1J4KI8iRHn+m1myR/JpybhFjDR5oW0caN5AQ0eaHMscywDhDRwiHGjjRwRLR6FtHoB1m6VQuOoh9MMVJ06iCBHz5vfSAa7HZUqbKkrJzziyGDjhc7rxzGUTFSViUsy5jOlTA3F2II0OkUbbrEMuJSD/wAMSj5zCo/Bo0kogdg6M52axiqqZdQpVSpJloBT3EM/eLnu3HdbxhWF4vVTaGfUGpUFyzYZENYAl+7vzNyaIfBJ3YHEEcJM0DqleQfxQ1g1blw+tRxMlv2lsf4YmUNE2JnTplOJ0+aVmY+UMkBIBI3AOS3pE7UyipKglRQoggKABKTuLGxiq4ViM6XSSJVNI7WYmUgrKjkloKk5mKj7yruw0cPB+ym1P4WFpWjs5sostLuNSHHiCGi0a6IyT7ILZPGampRVJXOIVLSMiwhHdLrcszEHLvgz2fYzNqpc0z1Z8qkgWSLFJJFgHiJ9nGtb0HrMgTYrFF01DVTkBBKFyyyyQCCGYNvvaE+B2u/2NJkYehD5EJS+rAB4eyRHbP4hNnSETJqUoUsZglL2SdHfedfGJIKh9MntCSiB6mkC0KQdFJKT0Ib5waBHCmDwByPnGklFExSDqklJ6pLH0g9oK2so+yxOoTuK84/bAX/ugdo9zA7gY59iWj2WJGhwZc1ClJItoDqogOWgHLFFOLbS8CtNbZN7KnvK/Z+cR+NyctRNH55Pn3vnBmzamWocvQx7amU1Q/1kpPwb5R52N16uS+UapbwpkLliw4TSJVIIKRcLuwdwLF9QzRAtFnwFH4n975xT103GCr5B6dXJlVaONDjR4pjaQEZY40LaONHHWcaOQto5HHWbdU7uo9YIBgWrOnUesEJj5xHpvpGS7bIK6qpmjSWuXL85avmg+caxh0/PJlr+shKvNIMZLW1q1yqxpK1ImVGczQ+VORZYG3BXHfGi7G1OehkHgjL+6Sn5Ry7FktGZbVqMqtq0j6ZUPBeWZAuKyjImT5A0JSPJlD1id26oXxNI/wCL2PxOT5R7bahfFQkf5hknzZH+2EfkdMveKY6mjlSpYT2k5SUolSxqogBLngl98Vf2blX4ZVZ2zsczaZu1Ltyd4XJmdpj5zXCHCeWWTZvFRPjHvZ9/5+s6q/65h+2TqkNezpV63oPWbFa2eUZ2SkdkzZyFLP5qUm3XU9QIsns61reg/wC7FPw+QuXLFUg/kpyEtwOUrB80t4xMobpLlsABYCwHAQ6lMN0VSJktExPurSFDoQ8ERojAztnhHY9HoqIY/wC1WlyYghf/ABJSfNKlJ9GiCyxc/bHTWpZnBS0HxCVD0MU5AsI9P0r9pmy9lg2WWbj84fERAz5WVShwJHkWiZ2bUy1dAfI/bA2O0uWevgTmHRV4zYZKPqZxfmi+RN4osTgJacOYPyMHbVyu9LVxSR+6f/1EbhdpyOvyMTu0srNKlkDRSgfEA/KJ5Woesi35Q0E5YGkVbLFowP8AJJ6K+cV0yTwi04JLHZp/RPzjv4hOLhGn5O9PCSbtFQKYSRD/AGZjnZXYlo3yz44rbIxxTk9IZaOZYfXLFsrmEIBcuCLtfpr0jPP1uNL27NEfRzbqQhKXDuGj0JnTQ3ZsDvO7yY8xHoy/zmQv/KwNsqk6dRDeIYh2SFNLmLVldIQhSnO4ZgGF+JgurR6iHgIzJCuWkZ7hMqYjDJ0hdNUdqrOw7NRzFeigWYAMHfhEjsJUTJNOZM6RPQUqJSezWQQou3dBYgv5xcwIU0HiI5FD2iojNr6SciXNKEEdoeymBsq8wsUudTpCdoKMzcQpZyZc0oQ3aHsplsqyoWKXOu6L80cKIDgFTM1xOTOlYkKuRImzkqDqTkWm+TIQcybbi8M7NiqpamatVPMUJl1KShbDvdoQkZXJuUjQPvaNQ7OKvtrVqlGQcpKe0HuzCg5hcBQALpbn6wkouKsZTvRVtkO2p/wjtKaoHap7rSlG4zMnTfm15QzgOGLTRVUidInpUsBUv8UsupI7osLHMB4PFurNp5qKpdOmnC1AEpyrZw2YEuGFtecSGz+NiqldoE5SCUqDuxABsW0YiF1dDW+yD2OxibJpDLnU88KlA5Pxa++lyQkFrEXF7aRY9n8eTVSjMSkpAUUsWewBe3WITDMamTayoQUrCEobKSO4U2JLHeeDxCbL7RKpaUq7Erl9qyl5gGKkpYANc2+IjlkqvgVxs0qPRXMU2u7NRTKlGbklibMOYJCUFiNXcsQW4GJvD65M6WiYn3VgEPr0PMG0aVNN0iTTRU/avTZqEK+pNQrwLoP8Qih0sgdmlROth1jUdvKbPh9QOCM37igr5RlOHVQKEoUzA795LwMmWcFUXRfBCDdyRL0KWnJN7jLpZmex6+sP4+QlaF/RWjL+0k/yIgWkmjusXyqCvAlj01iZxlJMhw7pUHYOWVY/Fo81vaN71O0VhawmZKIBB7QbmspJHzi1YrLemVqGKTbddt/WKvNT7ugyKSroxFrdfhF0kozIUk6FJtDZJOk2JSU9aKkJRAt0/r4RYMJSMiW+qYhKlBSoh+m4H76dYseHy2ljkj/a8LLofK7pFLTKINu7xb+peETkhySpz08YKqQUl7M1h/SA0TVF1MAMyWAa4e/SLp+RXHwIpZxSUlQ7qnIvdIAJDjnBdVO7rcwH3FzYmBcSDC3DTqDBCFukPuHyaOe9lY6TiDZe+ktuPWOQ+FJDkgFv6XEdhrJPRtFWr1EOpXAdWfUQ4kxRy2YePtQTmhSYRLhNYhZlqEpSUzGOQqGZIVucbxDrZJhIj0ZJT7eYmuoNOgSlTQpScuUC6HzMSoDcYtGxW3hqpipFQgS56X0cBWUsoMbpUOHXhDqSKSwSirLnFQ9ov5OR+u/2mLcYpvtGmAIkOR+VfwCbnpCZX7WTh2KQP75X+p/2Jjvs4T/4aZ+tP8CYZRVI/thZzJbstXDfk0nXpeHfZrMBp5ge/aO29ihLH4HyiUacv3Y7+3+w3gX+IV3Q+sV+T/g6/wD5Cf4UxNYbWIlYjWiYoJzWS+/Q+hfpeIKVNH9kLS4zfhCbPf3U7vA+UI6/2Ov+BGHKmrn1SJcszFLldme8E5RlSkHva7rReNlaJcmlly5gyqGZw4LOokXFtDFWwOrRT1ylTFBMudIQpCye6e6h76apUPCLzSVImICwDlNw4Zw9i3Ai45GKYkv3EyMaxenzyJqPrS1p80ERieBuUgHNxDBwLP4Ru8YbSEImTJZSO7MUDdjZRHyhs32j4PuC0SsxcWcWPFZDseF3i1Uqe0kkfXQ3i1vIj4RAdqAklm4HK/LMRZ9YltnZxys90n4G49fhGCbtGySplcm0zuHLhzfi7/f7It2FzHY8R6iK9jdI05aRYPmDEaKuPX4ROYBMPZo6D0jp7jYW7d0RVfKsTweJmnDS1HhLJ/0xCYhOaZMS1wsgeJ3crxN1H5CYP+Wq5/R3wr6HySTaaK3WUomJAfT+UNmTytcF9/3+UIl1X1nHEsdeAj06pGUuPBxfo8U2tF+cHsExFBCEiw52dvByGaGfwwNYOoW4eb/e0dxGrMwJyjKwYgOSoc90D09O3vDQOx3/AM4ukq2Y5Tly9omTTKWXIPM2PlujkHLrbd0WFjubwj0NzZN40u2bHVj1EPITCKo+ohbw1Eb0PoEOCGEzIcEyHjJEGmZDs3/jyv11R6TI9tPM/BccExNnXKWeiwEr8+95xzZo/wB+q/XVHpMhn2sKbEAf+VLPkpf8oW9fuegl70v6TYMQxKXIQVzVhCBvPHgBqTyERGFz8Pq37FMhZGo7MBQ5spILc4qG2Nb+EYnTU6ry0mUFJ3FUwhSn/ZYecNYkE0eNy+yAQhRlulNg0zuKAA0G9uMO5meODX5ast2LVeG0ygicmnQpWg7MEtxISksOZguik0U0qEqXIUU5c2VCSBmGYXAY2vGe4LJl1OM1SKlIXmM9ICr+6oANwIQCx3QRgubD6fE0g96XMShB/SBCFdWUDCuQXhVVe9f5LXVYnhcuaZaxThbsfxYIB4KUEsPEwnFsQwymWETkSUqKQoficwIO8FKCDpFKosHlKwabOKQZoWVBbd4ZVJDPwYm3OAMbrTNwimzXMueqWCdcuQkB+DEeQheZT6Eb7fdM0SViWFLVLQPwYqWHQDLAsbh3SyCeBYxGq2pky8SlypJkJkFLTFpCQMzKLdpwsiB9mthKefhsolITOWO0E0B1pVmcdUgABohcPw6WMcMsIT2aZy2S1gyCoW4A3aC2xYQhclvSZr2eMUxiUEYhUpyu85RsWso5r8ReNoaMd26SUYlO/PTLU37AHqmOm7RnxumKnBDuWfhcMbAO24jTfBuFzuzmNdlBr6ZhdgeFz5RCSqaY5yMvjyI9YkV0KykuwfS7MRdxGN0tG3lyXRO4qkFPaBnSMqn0KXcE9C945giglCXO9Q/1FmgCRjRkoKahOa3vJDpVyI3HrHsCqApKimyX7vW9ukJxqI8XemFV9IlVSbAuQpx7wZnJHDnB+I92Qtj7zJHj9gMQ68SVJnlU4OlaWTlDsRutxHxgTGKwz0paydW58TA4ttHSl/gGXVAOFFjy3ePHz1hifkXbKeGZw58DABlId3V4afe0HCk0yZmPFhcbou6RP6jl4Gk0qnZIYvvG7jCkYfMD5lg8t+nOCFTVA9NTvHneBE1xUWY8iXMLcmc5UIXRqF819/HyMegifJKkhkvzj0Mp/kRpmxVPzEPCGKo+oh5EaSD6HAiPFEOIEKaHUSXIxnZwf34r9bUekyGvapevA/5SB5lX84I2aH9+K/W1HpMhG2Ert8ZEsX78mX8Ek+piTR6SfvX6CMeVMGLkywDME2VkCrAqCEMDyeJip2Zr6isl1E6XLTlVLfKsNlQp3ZyXaB8dlZMcQToqbIUOhCR6gxqpRBUbslky8VFr4Mh26p10WJIq5YstQmDhnSwWk9Rf9oxYNtVypuHLqZP/ALhchSi/1e6ARuIZj0gnGJX9oUVWggdpInTghhoZRJR5o7viYpODVpmYVVSTcSlypqeQUtlfEP4wegx9yT8xa/sSGBU1dOw9UmTJlqkrKgVFQSt8wJZ1DhwgTaTAptLhktE4BKjVKUwIVYyW1Ftxi8+y5X/gQOExY9D84jvbH/5WT+u/7a4HFVZ31H9Xh+SwbDj+76b9UPnFLof/AFAr9dM/6Sou2xA/u+m/VJ+cUqg/x9X66Z/0lQWuhMf3T/RmqARlXtNw8mulqH0pKRZvorWN/IiNVjOPayCldMscJifIoPzMUn9ujLD7it4ZhpSp81gXLG/DTfrE/NX3R3SpQ0ex+G+KL/aSgTqOYeJDDq9ZLAqZ3cFvuY8/Jik9s2wyJaRNSFTM5UZQbprrve32QVgspkq0cTFEj4/OBpS3NlHoWU/pDuErZc0DVwemYAN5vCJdj+USOMIHZBStxZxrcbhv6RXa2sypZm5G32eET2Md+SoFyxSbWNlN84rNVXoyAAubjKRpp92gwjdByOgWVUAKckeIf4QWmvSVMZZ1sb23cYRTISfot+lfyMSCMrd1KwRvAsfv93ik6+CUb+Rjt1KS1xqDoPUGG0SlOCGAFyWB042iMrsTmEtlLjxLwxKrlDff0hlidAeRWW2ZVhtQ/MWjkQ1JXrUWN+ZA+MdiP0Uiv1rNlqA7dRBCExH0c/NJlK4pQf8ASIkQuPQrZhfQ4IExHExKSTkmrIDhMuWtZPIFIYHqYJC468PZMxKiRWya1VUminFRXMUEmXMb8Zms4TuzRObG4NM/ClVlWmYmYSpSU9lMJzKcFRZJAABIAjQqTFETUggpuSGcE2JHoH8YHo8YSta0kZQgkZiRlstSL/VLpNjuiTRqeZtdfgqW32Gqnql1FOmYZstgUiVMBICsyVJdDEgk258oPoNoquoUhM6RMpkJIVMUETSqY1whICO6CdeVt8WiixWWuWF5kgF9VD6Or+F+TwQKxH106gajU3A6mHS8kvqaproy+RWVlLU1UyXTTJsqfNmsnJMB94lC2yWBCvHlaH9h9mxLp54qRMSqenJl7KYSlIBuWS2Zy7chGjyKwKUtIHuKCSeJKErt4KEIm4ilMwIUW7uZyQB7wSA53kn4R3FDPM6qjNNnMRq8P7SUKWZPQVOkhExIdmzA5NCGsRZo5tuufPp5Uvs502aZip0xSZUzs0OkpEtDpuw9H3xpEjE5a0vmSl1FLFQdwpvM2LcxCjWy9e0RuPvDfpvhGq0N9b3cq2V7YjF8tHLlzZc6UuUnIQqVMu2ikkJ0iq4gidJxVVTKkTZyM+cNLWAQpGUh8tiHPwjU3jwVBbvQscnGTkl2B4RiBmITn/KM6wErSkOdAVAO1hzZ4qntZOWTIXwmlP7yD/8AWL0DFO9q9PmoH+rNlq/iT/uh+0RT3ZRJGRSd5J438h1iQRTBmsARoU/zis9sSE5CzX1bSJ2VjhUGzB2+k2oA3kXMYpwkujZCUfJwSJiLAZ99tW8desE4NN/GEZcoUBbmlRh6kqc2jZuB8jpqICpQUT8xb3lBh0J8v5QkZN2mU1qiRrJikpVqcyQLbiAFPfdqIiJuGAgFw5u7O/WLFOnhKSeD257h8Ijq2tSpIJBSfzR68dB5x0ZNDTimQSZYQbgkiDqepSS+nM6fGOzagAuASQ1zv33jqKpSm4ct0O3yRFKn2P8Aa7yUqHDKNOECicVGwT5DTg5hM+lUS4Nr2diYaTIDguekBJDNhE+SoBiADb5x6OiY/wBbxDx6OTBo0HZuozUknkMv7qiPlE52sVPZKoenKdMk0huRZXzMWURolLbJKPtQQJsOJmQI8LQqFUgOAHK2eQiZKWgnuljmU7gS1pTZrkZvIcYUrZ6UpSVAnuqUpTEEKUVqX3xoWUtTcMx5N2Tg6QoLzTCoaEqfc3DSOJ2fQLZ5rO7ZrPYvYa2iqZKhKNl5SSCCvMAkPmBPcKSk3DOMoHMC7ws4QgKBzL7qitioM6pgmF7aZkv9w3jgSbntJt9e+3oI9/Y4zBQWuwykPZQyqF7XLqd4DYUj0mSkKVMTNUy1BRGZJQTlSm1nuEp3w1NwVMxZVMWVFiEiySEq7R0ni6ZhS7CyRvcxxezaNApaU6lIVZ7MbjW0GSsNSku5JyZLsXDk3cXN4XYXQGNmpGVw7Nq4IAdJJuCC5QCX5xwbMSFJ1UoMQDmzM6SgsWv4vcDpDisFDN2kzcwKrNwYNZoJNQmTKGZQCUJAJPIeZg8gUzmK4oiRLK16bgNSeAijYntVPm3lskCwAJYklnUrOgnloNdWgfaLahNQoZS0vKFyjvNzuY2JHkIripyphCEOtR7qQA+u5IaCoXtjppFnVtZUSUpJnu7d0hMwjk4v5nziw7YzFzcJWpaMqyiWsp4ELSWaGdktiBJadUd+dqlJuJfyKue7dxif2jS9JP8A1aj5B/lHddCyaZ89GUpJu6Htd2vxhQnqDh9+7ixHpFtQ04XYddTugJGFqkrUUpKknUjUHXdpaAsqemO8bXQLKx4osztbW3PdxG6D5mKCYkKAKTmTrzOU/AmBsRwXM62Cd+8u2oHN90Jo8PUuW6Q7hwxZmVuB1FmhW4PYY8lomaqvUpID66nm5V8wPCG5eIoKmzOTf+fIfbEdIlKe723EMWHXXT1iTl4VIJL6K0L/AD46eUI1FFm3Lo5W1hKe4xb7YjkVmtineRob8olhhqUuhktqH+/3eETcDBH1mbQ79zmApQihHGTE0tW7H7/ZHKmrSlRBAu5bkb35QzPQqWO4n/Vw1Z4CmqVM/wAte9jb5wFGLd+A3UaJFNczBNuvSOxEFKkkkuH+3d4P4x6KfTiT5SLjsRW/jp8t3JKV+RKT6iL6DGRbJ1mSvQBosFJ8sw+IjWBMhs2pDY9xHiY6mGs8dCohY1BSVQsKgULhaVw6kTcQkqhJXCAqEqMM5CKIszIROq0oSVLISkaklhEZi2Mop0Zlm+5O8/yHE6CM4xfaKbVK4BP0XIQniOJNxz6RytjNJFox72gBLppw5+uQ4sRonx3+UUysxqdNUFTFlRBcA6C53XA3aescp8LzOZpUDuCSSrTelwE23qIh2olpljR2+urMeb5QB5u3OKcQWcp+8jIAypSlKDM5lLdaXHAFak79I0TYnZlMiUJigDNmB3b3UnQDg4uYo2AlMybL3rmTEh0hu6FAX36P5Rr4jlLwLJUdaGMQlZpUxPFCh5pIgiOEOGgiGP02CsAywS4O9h/K0ETppQnQuH0s459Ou+IxFRkUXJ7pIfc78PCFVlTlGpd2KfB7XvqYzThyZq5UgsYg791gW3ndobPY/OBZakhfL81tbKDaH3t2t4GlTwUhTEB/s1PWHUAd7M7jRu9dt7G1xHcEhOTZIyVpBKgHN7MzF3ccdIRUSSADmG4i4NrcN/34wNTpzOo5tNwNyNQ+5hfnBq5KJjhWYKYv+lo9rxN0mWjsYVNVlv1FnI4X3BuEG00uYA+TXeDmfV3G6zRHUZMtYCjmS197+OjWvziUxCsyAKQfxQIJILtZtOTwZxXSBH5OTsNXc9mcvEXbrd4jlsl3DEP8NQ268WYVQKM4u4YsdS32CIqpkJnpUU5c6iwJvo9iNPGJxGbIxFSlwzl+BGviI9AVXhK5IBdyuxu9xcgg+F49GjhF9MjyaAxMMqdLmhzkUlR4WLkDwjYpU4EAi4IBB4g3EZdj0wKWWSABoHsHIAsOnxiw7CbQBSBTTC0xD5H+kjgOaeHDpD5XzipDYva3EuoVCgqGM0dSuM1mhxCAqHAYYSYcBh0yTQ+DAGM42inQVLIdjlHFg/lEVje16JIKUMpbeAuQd+tt/LnFBxDHgtZXOJWXJCHs72fcwv4NGiONvbM8pJdHcXxrt15py2c6D+H80fHpCaWtS4GRQBbKpja2ibW4P5GIgYiubNAWpSQov3UgsNe6kkD4iDlpkysnZpmuXzKmZRm0ZkpBCR5m8VaXQm+yew7ZuqqfdT2Uv663BPNKdVenOJ3FtjZdPQzih5k3I5WrVgQVBA0RYHS/OIebtxVpSESkygAkAKUCpRsNbgf0iFxPberDCbU5XF0y0pG/eyX0eEtsboZ2Rrkyq+nzXTmYcipJSk+BMbDU7RU0r8pPlJ5FaX8gXj57VikrMnVgWLjcNNLxKdrTKUGKQDuSFK8S6jod1oMls5KzV6r2oUKNJiph3ZEG/iphEVP9r8t/xdOs81qCfgkH1jPjTJSygNDcEFyOnxiyYRRyVAZkoUAbMpgxfcR115ROeRRHjhciKqZipijNSAlyokfpElg+5jBlLSKKVFVx3cxBTvUGKXNyQdCzvbQiCsVpkoLJSySzMeQseOsASgoHK4e5vwbQ/C26IcnJWijhTAKiZ2TZkrTmGaxGUvoUtcdDDqJrWcgEXBsQG15nXfB9NLWCSHP0XyvuI1+XMQIuUApSmSFGyr7j9Hl0iineifBik1Ckk5bDKHSdCkjUg79b+RhxFS3fLpJLPZmNi723Hn6x5M/s2ZRS4ayjYZtLnju+yGjiISCQpP34i43fEwKvwOk0Nrq0pWC7uSBw4uWOseocdEmW2bM5YoIsNdOXKIfFJ6SslJsb/wBGiOmzCTYOTGhYk1sl9Rpl5VjhKT2QHZ5S6bAgmxI5NE1Sz5a8qXYg6geQjN8Klla8iiU8Ym8HqeynlJLh2HNj/KIzwpdFFksuuITZebItCVsMzHnbWPQHUzkzJrsCQljfdqN/GPRnS0OQdeCm4fKpT3skKAF8uoZ9G4QIuR2szMVJQxF0gu7likG513kaCF4lPdKRm+k7eAHnD1ORLuyZigQGNxyyjU87cut3aX5JLf6CzVVqUhp83g7hYs7hwDcNxhqTiNYpTGrWkcSWHmB8Y9hqVZs5yhi7n3QCWuneLwfJnozlIlrnLCS6yTLLi4BSosBlYDi4YQkpNaqx6vyDqVU2zTp6wp8jTFMcovZLnW26GZs/sveWqZM/OUpQTpoFXCraw/i9YkLUoJHaqto+UHnxc+9blEQUJU5znk6SVKuBZnCRd78I0QTirl2Rk/gVnKyXJN9Rf76taO9mhJDp7u7vF3e69GOhtp1h6Vh7DMSkKK8oD5ToVEud26GghJuVEtYC1yDrew6fmwHLkBWkKm1CRUBaWZwRzBH9YK2hBWkd5ylTuT3i5KWH5ot8IjaxLMolybm77zqflCK7FgpySGLe6G00Y6wyhdNeAqWmvkJr6gpyhGU5QNTqQBbmlx4xWcQlHOSbqVc8HO4XgyVhk6aSqSF5d5JYeZtE7huAolzE9qlQTldanzgnkwDB7XiqSiK7kQdFsjNWMyxlGrEtbRz5xK02Dy5UtdipR90gC3PMRYP5xPT6pSlFKEAIYsksLWd3PeLcPCBpdOlD5iSs6BXusd7nXk4hk/kVr4A5EklLEhwkjRiA5fXSDaKpyJypS+Qah7As5J0/pCe3Fio5nAO/dpnIN9GaHhMShC1OlOgSgsQSbnui7c93WFeKD7Q6yTXk5TuRlAByj3nv72bujfvGkOIr0+8ZYJSxs7NwIHDjbSASmagCZZiog6AAa+6dd3nC5SyoLTlN7vcu5HvMPGJvBBjLLJBhxFAzAFaQpylRdJDsHa/TU2MQlVQZpQWErVlR31BySoklyS76jhZ+pMxOldOYNYMyXYB+ZiPqlTVSlAHMVNdW48UtvZhBjhjHaA8sn2RaBMORGZLK0zEAC+iidPHjAyydSbF21a0SVVTJSEZkkLd1F7EWYAHTf1gKfS++ygUi7+6SP0X+EOhQRc4Q327EN4xxaCTYvb5Q0UxUm2TmG0iphBBycCYJn087tAMoz8QbGLD7O9lfwhKp0yWFSwMiQ+qt58A3iYl8Q9nvfzyJipauC3UnwULj4xFp3ZVNUV6QV2U1iMpA1BHWPRPTsGqJMtWdAJcMoXSdLuL+Yj0ZW3e0aFXyVmoQLO7OPFtem6PTJmhuVAlzrd7aXDAfCJ7EKZJACtE8/E3N4g8pCskq696jYId7A7/ti6al2QaoWZuUDtDcCyAMynHu6juhrWeAa3aFUsZZaAnNq9y3FXHxhdTSmSrvlKyHIIJI0N9xflEJU/jJhWzA6DWwsAT99YbHFXpCykwsYgo31J1Jh6TVqtpo1huhiWA13J+HhDhPNvhF+KJWwj8MVvP2QzOxHcCSYZXMYMNPvuiw7LbOq/LKAZu68Cl4GRHUOzs2f3lWTvAcqPgIl8EwOT+F9mtBARcBd3I4hr8YskioKbCw5wk1KiX0PS5HWA4jJkvS0iS5YEP3UnupSBayRHKkyZYJmEniEjuga/d4izjGXQgDeeMBzsSUuyEPm+krujx5QdHbPYqqmUCUoA38Azahi58Ih8QVKXT/AIoh0l1GyVqG9DnRtebNBE6RlftSkmzBNkjpBOHzJaE5kyEl9XSA3idYnyQ3FkDU034sEEMw634w/STMrrCUhgAXBO/UHrviUn4YlRISpKUn6LhhxhheCZX7zgaAGBzQeDG5uKqWUgpBSHypbUnUk/S8eUN0FYZUxWYsVOyeHhpDFQWFgQkaPaAjdXE7n/mYPIHEmasrU7FIcEqAYBhvJMQn4aQXAsH5jTdHaipJuDy5QBNUrRmGptDIVhq0qUB2lrOH1U/E8IizJKFhSToXG/nodRDk6rUprKPhDZmElmIPCGADz5IuTvflrBGAYSmfMylTFwEhnzElmjtSMxvcmJ/YXCfxpnKBaXZL71kfIeogPo5LZfqmVLpEU6JSmRKSpSyFEf5sl1ZdFk5lBjuUekNT9s0gDuLJbWwe+Unl3gbQBitQgjOpGYpFh4jc7agHwiBNelKlBSAQHYAbi3E8UqgBLpS7UpmFmIDEgk6sQDlG++vhxjkUuVXDOQE5WBa7j3i+/XSPQrGQjEp7lknvKPHQAf1+EIRMTIlryPmcuSLnh0hp3nHw/iMC4+e6jmpT+cK421EnGVbI+srSoNrxPH7IZlJ8YHlG56wUvSNCVCvZ021MNLmDrCTDkoQDiYwXDM4dZAG4b4npYUgMlRYcDERh+6JXhEpSZeMUPS8VULKu2+OTMSzOzX5wDM1gX6UI5tjqCQfKUCrjbWHUzEE3cnhziPSY9TjvQtjcUOqkEqG4cPtiWk07/Q3cWgamN4laU6wu35G0vANMplbkBt+sCdhNLukJS/jEtXrIlliYhaqcrJ7x84dE3V9CVUwWe8Qw4mFqw1DW13ARF0pdV7xYKEd49IPR3ZEyqdKQXQ55iCalbgZQApuESVSgPoIalp1hXIZRI2nkzUnMrKkdI7UVaNWBJ5Q/XqiNIvDLYJKgYXW7DkG+cWKXNEtCUBuJbidYg6H8oOsSFQYZkxvEZqlJsdCD5FwPOIqZUzbuR8PL78YNmGAqgxyZzR4VivpW4aeOkciNqTHYagXR/9k="/>
          <p:cNvSpPr>
            <a:spLocks noChangeAspect="1" noChangeArrowheads="1"/>
          </p:cNvSpPr>
          <p:nvPr/>
        </p:nvSpPr>
        <p:spPr bwMode="auto">
          <a:xfrm>
            <a:off x="84138" y="-1077913"/>
            <a:ext cx="2047875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AutoShape 36" descr="data:image/jpeg;base64,/9j/4AAQSkZJRgABAQAAAQABAAD/2wCEAAkGBhQSERUUExQVFRQWFxgXFRgXGBsWGBgYGBQXFhkZFRcXHCYeFxokGhcYIC8gIycpLCwsGB4xNTAqNScrLCkBCQoKDgwOGg8PGjAkHyAsKSwsKSksLCwsLCwsKSwpLCwsLCwpLCkpLCwsLCwsLCwpLCksLCwsLCwpLCwsLCwsLP/AABEIAOoA1wMBIgACEQEDEQH/xAAcAAABBQEBAQAAAAAAAAAAAAAEAgMFBgcBAAj/xABLEAABAgQDBQUEBAsGBAcAAAABAhEAAwQhBRIxBkFRYXETIoGRsQcyocFCUuHwFCMzYnJzgpKy0fEVJTVDosJTY7PDJDQ2RHTS4v/EABoBAAMBAQEBAAAAAAAAAAAAAAECAwQABQb/xAAsEQACAgICAQMDAgcBAAAAAAAAAQIRAyESMUEEIlETMmFxgQUUYpGhsdFC/9oADAMBAAIRAxEAPwCszJIBsIeTDk+XeGzYx66SMp17w5ltDaZZOgJ6B4Il4fOOkqYeiFH5QbR1MGJhOaJVGzNSrSnm/ukesPytiKw/5JHVSR6qhHkgu2hlCT8EDHYs8r2eVR1CE9Vv6AwXL9mk76U2WOgUr5CJv1OJf+h1gyPwU4EwSlZTLGW2YqCjvs1uQvF0k+zQD3px/ZSB6kwuRsbJTNMpWdScucOWLlknQaWjPk9bh1uyi9LkKVmJS/Nvg8NyZS1lkhSjyBPpGhK2eky5yEhAyqSde93k6HvPdjBxwlL2cdGAdm3ARCX8TS6RaHoW+2Z/M2bnplmYpBCQHIcZgOOXVoiweEaqvCAWuee94zfH5SqarXLYZCcyLfRVcDwLjwinpfWvK+MgZ/SrGrQFlMOg93nCkzzbSO9qeXlyaPR93wYtDDR6Fm8eywxx6Wb8ocK+EGScGKpJmhQs5ytuGpfjrblAEJGcZWk+hnFrsX2pENrUTHY40MATHDC8scaAETHGhbR7LAoIlo9Cmj0dRxsc7AZAIaTL1+on+UHS8NQNEIHRIHyh+oTcdYKSmPn7k/J6LaSWgdEhtzQ4JcPtHY6ibmxjsoSZUEEwmA0dyYOZUJMqC8sJyQriMpgK5cRFajLUSj9YLT8x6xYlSohsek5RLmfUmAnobH5RNxH56A8VlsqSrhMY9FD7IP7CBsVWiZLSmWoKWVJKQC5sbkgaBn1iZ/B4ThZRZabARJihe1XDO7Jnge6TLV0PeT8QfONL7GK/t3h3aUE8b0pzj9ghXoDFcHsmmLknyi0ZLIU6RDrQNhx7rQYBH08Xas8h9iMseaHGjjQwCybPjNIUnkseaTFaaLNsmvUfnD4iK/USsq1J4KI8iRHn+m1myR/JpybhFjDR5oW0caN5AQ0eaHMscywDhDRwiHGjjRwRLR6FtHoB1m6VQuOoh9MMVJ06iCBHz5vfSAa7HZUqbKkrJzziyGDjhc7rxzGUTFSViUsy5jOlTA3F2II0OkUbbrEMuJSD/wAMSj5zCo/Bo0kogdg6M52axiqqZdQpVSpJloBT3EM/eLnu3HdbxhWF4vVTaGfUGpUFyzYZENYAl+7vzNyaIfBJ3YHEEcJM0DqleQfxQ1g1blw+tRxMlv2lsf4YmUNE2JnTplOJ0+aVmY+UMkBIBI3AOS3pE7UyipKglRQoggKABKTuLGxiq4ViM6XSSJVNI7WYmUgrKjkloKk5mKj7yruw0cPB+ym1P4WFpWjs5sostLuNSHHiCGi0a6IyT7ILZPGampRVJXOIVLSMiwhHdLrcszEHLvgz2fYzNqpc0z1Z8qkgWSLFJJFgHiJ9nGtb0HrMgTYrFF01DVTkBBKFyyyyQCCGYNvvaE+B2u/2NJkYehD5EJS+rAB4eyRHbP4hNnSETJqUoUsZglL2SdHfedfGJIKh9MntCSiB6mkC0KQdFJKT0Ib5waBHCmDwByPnGklFExSDqklJ6pLH0g9oK2so+yxOoTuK84/bAX/ugdo9zA7gY59iWj2WJGhwZc1ClJItoDqogOWgHLFFOLbS8CtNbZN7KnvK/Z+cR+NyctRNH55Pn3vnBmzamWocvQx7amU1Q/1kpPwb5R52N16uS+UapbwpkLliw4TSJVIIKRcLuwdwLF9QzRAtFnwFH4n975xT103GCr5B6dXJlVaONDjR4pjaQEZY40LaONHHWcaOQto5HHWbdU7uo9YIBgWrOnUesEJj5xHpvpGS7bIK6qpmjSWuXL85avmg+caxh0/PJlr+shKvNIMZLW1q1yqxpK1ImVGczQ+VORZYG3BXHfGi7G1OehkHgjL+6Sn5Ry7FktGZbVqMqtq0j6ZUPBeWZAuKyjImT5A0JSPJlD1id26oXxNI/wCL2PxOT5R7bahfFQkf5hknzZH+2EfkdMveKY6mjlSpYT2k5SUolSxqogBLngl98Vf2blX4ZVZ2zsczaZu1Ltyd4XJmdpj5zXCHCeWWTZvFRPjHvZ9/5+s6q/65h+2TqkNezpV63oPWbFa2eUZ2SkdkzZyFLP5qUm3XU9QIsns61reg/wC7FPw+QuXLFUg/kpyEtwOUrB80t4xMobpLlsABYCwHAQ6lMN0VSJktExPurSFDoQ8ERojAztnhHY9HoqIY/wC1WlyYghf/ABJSfNKlJ9GiCyxc/bHTWpZnBS0HxCVD0MU5AsI9P0r9pmy9lg2WWbj84fERAz5WVShwJHkWiZ2bUy1dAfI/bA2O0uWevgTmHRV4zYZKPqZxfmi+RN4osTgJacOYPyMHbVyu9LVxSR+6f/1EbhdpyOvyMTu0srNKlkDRSgfEA/KJ5Woesi35Q0E5YGkVbLFowP8AJJ6K+cV0yTwi04JLHZp/RPzjv4hOLhGn5O9PCSbtFQKYSRD/AGZjnZXYlo3yz44rbIxxTk9IZaOZYfXLFsrmEIBcuCLtfpr0jPP1uNL27NEfRzbqQhKXDuGj0JnTQ3ZsDvO7yY8xHoy/zmQv/KwNsqk6dRDeIYh2SFNLmLVldIQhSnO4ZgGF+JgurR6iHgIzJCuWkZ7hMqYjDJ0hdNUdqrOw7NRzFeigWYAMHfhEjsJUTJNOZM6RPQUqJSezWQQou3dBYgv5xcwIU0HiI5FD2iojNr6SciXNKEEdoeymBsq8wsUudTpCdoKMzcQpZyZc0oQ3aHsplsqyoWKXOu6L80cKIDgFTM1xOTOlYkKuRImzkqDqTkWm+TIQcybbi8M7NiqpamatVPMUJl1KShbDvdoQkZXJuUjQPvaNQ7OKvtrVqlGQcpKe0HuzCg5hcBQALpbn6wkouKsZTvRVtkO2p/wjtKaoHap7rSlG4zMnTfm15QzgOGLTRVUidInpUsBUv8UsupI7osLHMB4PFurNp5qKpdOmnC1AEpyrZw2YEuGFtecSGz+NiqldoE5SCUqDuxABsW0YiF1dDW+yD2OxibJpDLnU88KlA5Pxa++lyQkFrEXF7aRY9n8eTVSjMSkpAUUsWewBe3WITDMamTayoQUrCEobKSO4U2JLHeeDxCbL7RKpaUq7Erl9qyl5gGKkpYANc2+IjlkqvgVxs0qPRXMU2u7NRTKlGbklibMOYJCUFiNXcsQW4GJvD65M6WiYn3VgEPr0PMG0aVNN0iTTRU/avTZqEK+pNQrwLoP8Qih0sgdmlROth1jUdvKbPh9QOCM37igr5RlOHVQKEoUzA795LwMmWcFUXRfBCDdyRL0KWnJN7jLpZmex6+sP4+QlaF/RWjL+0k/yIgWkmjusXyqCvAlj01iZxlJMhw7pUHYOWVY/Fo81vaN71O0VhawmZKIBB7QbmspJHzi1YrLemVqGKTbddt/WKvNT7ugyKSroxFrdfhF0kozIUk6FJtDZJOk2JSU9aKkJRAt0/r4RYMJSMiW+qYhKlBSoh+m4H76dYseHy2ljkj/a8LLofK7pFLTKINu7xb+peETkhySpz08YKqQUl7M1h/SA0TVF1MAMyWAa4e/SLp+RXHwIpZxSUlQ7qnIvdIAJDjnBdVO7rcwH3FzYmBcSDC3DTqDBCFukPuHyaOe9lY6TiDZe+ktuPWOQ+FJDkgFv6XEdhrJPRtFWr1EOpXAdWfUQ4kxRy2YePtQTmhSYRLhNYhZlqEpSUzGOQqGZIVucbxDrZJhIj0ZJT7eYmuoNOgSlTQpScuUC6HzMSoDcYtGxW3hqpipFQgS56X0cBWUsoMbpUOHXhDqSKSwSirLnFQ9ov5OR+u/2mLcYpvtGmAIkOR+VfwCbnpCZX7WTh2KQP75X+p/2Jjvs4T/4aZ+tP8CYZRVI/thZzJbstXDfk0nXpeHfZrMBp5ge/aO29ihLH4HyiUacv3Y7+3+w3gX+IV3Q+sV+T/g6/wD5Cf4UxNYbWIlYjWiYoJzWS+/Q+hfpeIKVNH9kLS4zfhCbPf3U7vA+UI6/2Ov+BGHKmrn1SJcszFLldme8E5RlSkHva7rReNlaJcmlly5gyqGZw4LOokXFtDFWwOrRT1ylTFBMudIQpCye6e6h76apUPCLzSVImICwDlNw4Zw9i3Ai45GKYkv3EyMaxenzyJqPrS1p80ERieBuUgHNxDBwLP4Ru8YbSEImTJZSO7MUDdjZRHyhs32j4PuC0SsxcWcWPFZDseF3i1Uqe0kkfXQ3i1vIj4RAdqAklm4HK/LMRZ9YltnZxys90n4G49fhGCbtGySplcm0zuHLhzfi7/f7It2FzHY8R6iK9jdI05aRYPmDEaKuPX4ROYBMPZo6D0jp7jYW7d0RVfKsTweJmnDS1HhLJ/0xCYhOaZMS1wsgeJ3crxN1H5CYP+Wq5/R3wr6HySTaaK3WUomJAfT+UNmTytcF9/3+UIl1X1nHEsdeAj06pGUuPBxfo8U2tF+cHsExFBCEiw52dvByGaGfwwNYOoW4eb/e0dxGrMwJyjKwYgOSoc90D09O3vDQOx3/AM4ukq2Y5Tly9omTTKWXIPM2PlujkHLrbd0WFjubwj0NzZN40u2bHVj1EPITCKo+ohbw1Eb0PoEOCGEzIcEyHjJEGmZDs3/jyv11R6TI9tPM/BccExNnXKWeiwEr8+95xzZo/wB+q/XVHpMhn2sKbEAf+VLPkpf8oW9fuegl70v6TYMQxKXIQVzVhCBvPHgBqTyERGFz8Pq37FMhZGo7MBQ5spILc4qG2Nb+EYnTU6ry0mUFJ3FUwhSn/ZYecNYkE0eNy+yAQhRlulNg0zuKAA0G9uMO5meODX5ast2LVeG0ygicmnQpWg7MEtxISksOZguik0U0qEqXIUU5c2VCSBmGYXAY2vGe4LJl1OM1SKlIXmM9ICr+6oANwIQCx3QRgubD6fE0g96XMShB/SBCFdWUDCuQXhVVe9f5LXVYnhcuaZaxThbsfxYIB4KUEsPEwnFsQwymWETkSUqKQoficwIO8FKCDpFKosHlKwabOKQZoWVBbd4ZVJDPwYm3OAMbrTNwimzXMueqWCdcuQkB+DEeQheZT6Eb7fdM0SViWFLVLQPwYqWHQDLAsbh3SyCeBYxGq2pky8SlypJkJkFLTFpCQMzKLdpwsiB9mthKefhsolITOWO0E0B1pVmcdUgABohcPw6WMcMsIT2aZy2S1gyCoW4A3aC2xYQhclvSZr2eMUxiUEYhUpyu85RsWso5r8ReNoaMd26SUYlO/PTLU37AHqmOm7RnxumKnBDuWfhcMbAO24jTfBuFzuzmNdlBr6ZhdgeFz5RCSqaY5yMvjyI9YkV0KykuwfS7MRdxGN0tG3lyXRO4qkFPaBnSMqn0KXcE9C945giglCXO9Q/1FmgCRjRkoKahOa3vJDpVyI3HrHsCqApKimyX7vW9ukJxqI8XemFV9IlVSbAuQpx7wZnJHDnB+I92Qtj7zJHj9gMQ68SVJnlU4OlaWTlDsRutxHxgTGKwz0paydW58TA4ttHSl/gGXVAOFFjy3ePHz1hifkXbKeGZw58DABlId3V4afe0HCk0yZmPFhcbou6RP6jl4Gk0qnZIYvvG7jCkYfMD5lg8t+nOCFTVA9NTvHneBE1xUWY8iXMLcmc5UIXRqF819/HyMegifJKkhkvzj0Mp/kRpmxVPzEPCGKo+oh5EaSD6HAiPFEOIEKaHUSXIxnZwf34r9bUekyGvapevA/5SB5lX84I2aH9+K/W1HpMhG2Ert8ZEsX78mX8Ek+piTR6SfvX6CMeVMGLkywDME2VkCrAqCEMDyeJip2Zr6isl1E6XLTlVLfKsNlQp3ZyXaB8dlZMcQToqbIUOhCR6gxqpRBUbslky8VFr4Mh26p10WJIq5YstQmDhnSwWk9Rf9oxYNtVypuHLqZP/ALhchSi/1e6ARuIZj0gnGJX9oUVWggdpInTghhoZRJR5o7viYpODVpmYVVSTcSlypqeQUtlfEP4wegx9yT8xa/sSGBU1dOw9UmTJlqkrKgVFQSt8wJZ1DhwgTaTAptLhktE4BKjVKUwIVYyW1Ftxi8+y5X/gQOExY9D84jvbH/5WT+u/7a4HFVZ31H9Xh+SwbDj+76b9UPnFLof/AFAr9dM/6Sou2xA/u+m/VJ+cUqg/x9X66Z/0lQWuhMf3T/RmqARlXtNw8mulqH0pKRZvorWN/IiNVjOPayCldMscJifIoPzMUn9ujLD7it4ZhpSp81gXLG/DTfrE/NX3R3SpQ0ex+G+KL/aSgTqOYeJDDq9ZLAqZ3cFvuY8/Jik9s2wyJaRNSFTM5UZQbprrve32QVgspkq0cTFEj4/OBpS3NlHoWU/pDuErZc0DVwemYAN5vCJdj+USOMIHZBStxZxrcbhv6RXa2sypZm5G32eET2Md+SoFyxSbWNlN84rNVXoyAAubjKRpp92gwjdByOgWVUAKckeIf4QWmvSVMZZ1sb23cYRTISfot+lfyMSCMrd1KwRvAsfv93ik6+CUb+Rjt1KS1xqDoPUGG0SlOCGAFyWB042iMrsTmEtlLjxLwxKrlDff0hlidAeRWW2ZVhtQ/MWjkQ1JXrUWN+ZA+MdiP0Uiv1rNlqA7dRBCExH0c/NJlK4pQf8ASIkQuPQrZhfQ4IExHExKSTkmrIDhMuWtZPIFIYHqYJC468PZMxKiRWya1VUminFRXMUEmXMb8Zms4TuzRObG4NM/ClVlWmYmYSpSU9lMJzKcFRZJAABIAjQqTFETUggpuSGcE2JHoH8YHo8YSta0kZQgkZiRlstSL/VLpNjuiTRqeZtdfgqW32Gqnql1FOmYZstgUiVMBICsyVJdDEgk258oPoNoquoUhM6RMpkJIVMUETSqY1whICO6CdeVt8WiixWWuWF5kgF9VD6Or+F+TwQKxH106gajU3A6mHS8kvqaproy+RWVlLU1UyXTTJsqfNmsnJMB94lC2yWBCvHlaH9h9mxLp54qRMSqenJl7KYSlIBuWS2Zy7chGjyKwKUtIHuKCSeJKErt4KEIm4ilMwIUW7uZyQB7wSA53kn4R3FDPM6qjNNnMRq8P7SUKWZPQVOkhExIdmzA5NCGsRZo5tuufPp5Uvs502aZip0xSZUzs0OkpEtDpuw9H3xpEjE5a0vmSl1FLFQdwpvM2LcxCjWy9e0RuPvDfpvhGq0N9b3cq2V7YjF8tHLlzZc6UuUnIQqVMu2ikkJ0iq4gidJxVVTKkTZyM+cNLWAQpGUh8tiHPwjU3jwVBbvQscnGTkl2B4RiBmITn/KM6wErSkOdAVAO1hzZ4qntZOWTIXwmlP7yD/8AWL0DFO9q9PmoH+rNlq/iT/uh+0RT3ZRJGRSd5J438h1iQRTBmsARoU/zis9sSE5CzX1bSJ2VjhUGzB2+k2oA3kXMYpwkujZCUfJwSJiLAZ99tW8desE4NN/GEZcoUBbmlRh6kqc2jZuB8jpqICpQUT8xb3lBh0J8v5QkZN2mU1qiRrJikpVqcyQLbiAFPfdqIiJuGAgFw5u7O/WLFOnhKSeD257h8Ijq2tSpIJBSfzR68dB5x0ZNDTimQSZYQbgkiDqepSS+nM6fGOzagAuASQ1zv33jqKpSm4ct0O3yRFKn2P8Aa7yUqHDKNOECicVGwT5DTg5hM+lUS4Nr2diYaTIDguekBJDNhE+SoBiADb5x6OiY/wBbxDx6OTBo0HZuozUknkMv7qiPlE52sVPZKoenKdMk0huRZXzMWURolLbJKPtQQJsOJmQI8LQqFUgOAHK2eQiZKWgnuljmU7gS1pTZrkZvIcYUrZ6UpSVAnuqUpTEEKUVqX3xoWUtTcMx5N2Tg6QoLzTCoaEqfc3DSOJ2fQLZ5rO7ZrPYvYa2iqZKhKNl5SSCCvMAkPmBPcKSk3DOMoHMC7ws4QgKBzL7qitioM6pgmF7aZkv9w3jgSbntJt9e+3oI9/Y4zBQWuwykPZQyqF7XLqd4DYUj0mSkKVMTNUy1BRGZJQTlSm1nuEp3w1NwVMxZVMWVFiEiySEq7R0ni6ZhS7CyRvcxxezaNApaU6lIVZ7MbjW0GSsNSku5JyZLsXDk3cXN4XYXQGNmpGVw7Nq4IAdJJuCC5QCX5xwbMSFJ1UoMQDmzM6SgsWv4vcDpDisFDN2kzcwKrNwYNZoJNQmTKGZQCUJAJPIeZg8gUzmK4oiRLK16bgNSeAijYntVPm3lskCwAJYklnUrOgnloNdWgfaLahNQoZS0vKFyjvNzuY2JHkIripyphCEOtR7qQA+u5IaCoXtjppFnVtZUSUpJnu7d0hMwjk4v5nziw7YzFzcJWpaMqyiWsp4ELSWaGdktiBJadUd+dqlJuJfyKue7dxif2jS9JP8A1aj5B/lHddCyaZ89GUpJu6Htd2vxhQnqDh9+7ixHpFtQ04XYddTugJGFqkrUUpKknUjUHXdpaAsqemO8bXQLKx4osztbW3PdxG6D5mKCYkKAKTmTrzOU/AmBsRwXM62Cd+8u2oHN90Jo8PUuW6Q7hwxZmVuB1FmhW4PYY8lomaqvUpID66nm5V8wPCG5eIoKmzOTf+fIfbEdIlKe723EMWHXXT1iTl4VIJL6K0L/AD46eUI1FFm3Lo5W1hKe4xb7YjkVmtineRob8olhhqUuhktqH+/3eETcDBH1mbQ79zmApQihHGTE0tW7H7/ZHKmrSlRBAu5bkb35QzPQqWO4n/Vw1Z4CmqVM/wAte9jb5wFGLd+A3UaJFNczBNuvSOxEFKkkkuH+3d4P4x6KfTiT5SLjsRW/jp8t3JKV+RKT6iL6DGRbJ1mSvQBosFJ8sw+IjWBMhs2pDY9xHiY6mGs8dCohY1BSVQsKgULhaVw6kTcQkqhJXCAqEqMM5CKIszIROq0oSVLISkaklhEZi2Mop0Zlm+5O8/yHE6CM4xfaKbVK4BP0XIQniOJNxz6RytjNJFox72gBLppw5+uQ4sRonx3+UUysxqdNUFTFlRBcA6C53XA3aescp8LzOZpUDuCSSrTelwE23qIh2olpljR2+urMeb5QB5u3OKcQWcp+8jIAypSlKDM5lLdaXHAFak79I0TYnZlMiUJigDNmB3b3UnQDg4uYo2AlMybL3rmTEh0hu6FAX36P5Rr4jlLwLJUdaGMQlZpUxPFCh5pIgiOEOGgiGP02CsAywS4O9h/K0ETppQnQuH0s459Ou+IxFRkUXJ7pIfc78PCFVlTlGpd2KfB7XvqYzThyZq5UgsYg791gW3ndobPY/OBZakhfL81tbKDaH3t2t4GlTwUhTEB/s1PWHUAd7M7jRu9dt7G1xHcEhOTZIyVpBKgHN7MzF3ccdIRUSSADmG4i4NrcN/34wNTpzOo5tNwNyNQ+5hfnBq5KJjhWYKYv+lo9rxN0mWjsYVNVlv1FnI4X3BuEG00uYA+TXeDmfV3G6zRHUZMtYCjmS197+OjWvziUxCsyAKQfxQIJILtZtOTwZxXSBH5OTsNXc9mcvEXbrd4jlsl3DEP8NQ268WYVQKM4u4YsdS32CIqpkJnpUU5c6iwJvo9iNPGJxGbIxFSlwzl+BGviI9AVXhK5IBdyuxu9xcgg+F49GjhF9MjyaAxMMqdLmhzkUlR4WLkDwjYpU4EAi4IBB4g3EZdj0wKWWSABoHsHIAsOnxiw7CbQBSBTTC0xD5H+kjgOaeHDpD5XzipDYva3EuoVCgqGM0dSuM1mhxCAqHAYYSYcBh0yTQ+DAGM42inQVLIdjlHFg/lEVje16JIKUMpbeAuQd+tt/LnFBxDHgtZXOJWXJCHs72fcwv4NGiONvbM8pJdHcXxrt15py2c6D+H80fHpCaWtS4GRQBbKpja2ibW4P5GIgYiubNAWpSQov3UgsNe6kkD4iDlpkysnZpmuXzKmZRm0ZkpBCR5m8VaXQm+yew7ZuqqfdT2Uv663BPNKdVenOJ3FtjZdPQzih5k3I5WrVgQVBA0RYHS/OIebtxVpSESkygAkAKUCpRsNbgf0iFxPberDCbU5XF0y0pG/eyX0eEtsboZ2Rrkyq+nzXTmYcipJSk+BMbDU7RU0r8pPlJ5FaX8gXj57VikrMnVgWLjcNNLxKdrTKUGKQDuSFK8S6jod1oMls5KzV6r2oUKNJiph3ZEG/iphEVP9r8t/xdOs81qCfgkH1jPjTJSygNDcEFyOnxiyYRRyVAZkoUAbMpgxfcR115ROeRRHjhciKqZipijNSAlyokfpElg+5jBlLSKKVFVx3cxBTvUGKXNyQdCzvbQiCsVpkoLJSySzMeQseOsASgoHK4e5vwbQ/C26IcnJWijhTAKiZ2TZkrTmGaxGUvoUtcdDDqJrWcgEXBsQG15nXfB9NLWCSHP0XyvuI1+XMQIuUApSmSFGyr7j9Hl0iineifBik1Ckk5bDKHSdCkjUg79b+RhxFS3fLpJLPZmNi723Hn6x5M/s2ZRS4ayjYZtLnju+yGjiISCQpP34i43fEwKvwOk0Nrq0pWC7uSBw4uWOseocdEmW2bM5YoIsNdOXKIfFJ6SslJsb/wBGiOmzCTYOTGhYk1sl9Rpl5VjhKT2QHZ5S6bAgmxI5NE1Sz5a8qXYg6geQjN8Klla8iiU8Ym8HqeynlJLh2HNj/KIzwpdFFksuuITZebItCVsMzHnbWPQHUzkzJrsCQljfdqN/GPRnS0OQdeCm4fKpT3skKAF8uoZ9G4QIuR2szMVJQxF0gu7likG513kaCF4lPdKRm+k7eAHnD1ORLuyZigQGNxyyjU87cut3aX5JLf6CzVVqUhp83g7hYs7hwDcNxhqTiNYpTGrWkcSWHmB8Y9hqVZs5yhi7n3QCWuneLwfJnozlIlrnLCS6yTLLi4BSosBlYDi4YQkpNaqx6vyDqVU2zTp6wp8jTFMcovZLnW26GZs/sveWqZM/OUpQTpoFXCraw/i9YkLUoJHaqto+UHnxc+9blEQUJU5znk6SVKuBZnCRd78I0QTirl2Rk/gVnKyXJN9Rf76taO9mhJDp7u7vF3e69GOhtp1h6Vh7DMSkKK8oD5ToVEud26GghJuVEtYC1yDrew6fmwHLkBWkKm1CRUBaWZwRzBH9YK2hBWkd5ylTuT3i5KWH5ot8IjaxLMolybm77zqflCK7FgpySGLe6G00Y6wyhdNeAqWmvkJr6gpyhGU5QNTqQBbmlx4xWcQlHOSbqVc8HO4XgyVhk6aSqSF5d5JYeZtE7huAolzE9qlQTldanzgnkwDB7XiqSiK7kQdFsjNWMyxlGrEtbRz5xK02Dy5UtdipR90gC3PMRYP5xPT6pSlFKEAIYsksLWd3PeLcPCBpdOlD5iSs6BXusd7nXk4hk/kVr4A5EklLEhwkjRiA5fXSDaKpyJypS+Qah7As5J0/pCe3Fio5nAO/dpnIN9GaHhMShC1OlOgSgsQSbnui7c93WFeKD7Q6yTXk5TuRlAByj3nv72bujfvGkOIr0+8ZYJSxs7NwIHDjbSASmagCZZiog6AAa+6dd3nC5SyoLTlN7vcu5HvMPGJvBBjLLJBhxFAzAFaQpylRdJDsHa/TU2MQlVQZpQWErVlR31BySoklyS76jhZ+pMxOldOYNYMyXYB+ZiPqlTVSlAHMVNdW48UtvZhBjhjHaA8sn2RaBMORGZLK0zEAC+iidPHjAyydSbF21a0SVVTJSEZkkLd1F7EWYAHTf1gKfS++ygUi7+6SP0X+EOhQRc4Q327EN4xxaCTYvb5Q0UxUm2TmG0iphBBycCYJn087tAMoz8QbGLD7O9lfwhKp0yWFSwMiQ+qt58A3iYl8Q9nvfzyJipauC3UnwULj4xFp3ZVNUV6QV2U1iMpA1BHWPRPTsGqJMtWdAJcMoXSdLuL+Yj0ZW3e0aFXyVmoQLO7OPFtem6PTJmhuVAlzrd7aXDAfCJ7EKZJACtE8/E3N4g8pCskq696jYId7A7/ti6al2QaoWZuUDtDcCyAMynHu6juhrWeAa3aFUsZZaAnNq9y3FXHxhdTSmSrvlKyHIIJI0N9xflEJU/jJhWzA6DWwsAT99YbHFXpCykwsYgo31J1Jh6TVqtpo1huhiWA13J+HhDhPNvhF+KJWwj8MVvP2QzOxHcCSYZXMYMNPvuiw7LbOq/LKAZu68Cl4GRHUOzs2f3lWTvAcqPgIl8EwOT+F9mtBARcBd3I4hr8YskioKbCw5wk1KiX0PS5HWA4jJkvS0iS5YEP3UnupSBayRHKkyZYJmEniEjuga/d4izjGXQgDeeMBzsSUuyEPm+krujx5QdHbPYqqmUCUoA38Azahi58Ih8QVKXT/AIoh0l1GyVqG9DnRtebNBE6RlftSkmzBNkjpBOHzJaE5kyEl9XSA3idYnyQ3FkDU034sEEMw634w/STMrrCUhgAXBO/UHrviUn4YlRISpKUn6LhhxhheCZX7zgaAGBzQeDG5uKqWUgpBSHypbUnUk/S8eUN0FYZUxWYsVOyeHhpDFQWFgQkaPaAjdXE7n/mYPIHEmasrU7FIcEqAYBhvJMQn4aQXAsH5jTdHaipJuDy5QBNUrRmGptDIVhq0qUB2lrOH1U/E8IizJKFhSToXG/nodRDk6rUprKPhDZmElmIPCGADz5IuTvflrBGAYSmfMylTFwEhnzElmjtSMxvcmJ/YXCfxpnKBaXZL71kfIeogPo5LZfqmVLpEU6JSmRKSpSyFEf5sl1ZdFk5lBjuUekNT9s0gDuLJbWwe+Unl3gbQBitQgjOpGYpFh4jc7agHwiBNelKlBSAQHYAbi3E8UqgBLpS7UpmFmIDEgk6sQDlG++vhxjkUuVXDOQE5WBa7j3i+/XSPQrGQjEp7lknvKPHQAf1+EIRMTIlryPmcuSLnh0hp3nHw/iMC4+e6jmpT+cK421EnGVbI+srSoNrxPH7IZlJ8YHlG56wUvSNCVCvZ021MNLmDrCTDkoQDiYwXDM4dZAG4b4npYUgMlRYcDERh+6JXhEpSZeMUPS8VULKu2+OTMSzOzX5wDM1gX6UI5tjqCQfKUCrjbWHUzEE3cnhziPSY9TjvQtjcUOqkEqG4cPtiWk07/Q3cWgamN4laU6wu35G0vANMplbkBt+sCdhNLukJS/jEtXrIlliYhaqcrJ7x84dE3V9CVUwWe8Qw4mFqw1DW13ARF0pdV7xYKEd49IPR3ZEyqdKQXQ55iCalbgZQApuESVSgPoIalp1hXIZRI2nkzUnMrKkdI7UVaNWBJ5Q/XqiNIvDLYJKgYXW7DkG+cWKXNEtCUBuJbidYg6H8oOsSFQYZkxvEZqlJsdCD5FwPOIqZUzbuR8PL78YNmGAqgxyZzR4VivpW4aeOkciNqTHYagXR/9k="/>
          <p:cNvSpPr>
            <a:spLocks noChangeAspect="1" noChangeArrowheads="1"/>
          </p:cNvSpPr>
          <p:nvPr/>
        </p:nvSpPr>
        <p:spPr bwMode="auto">
          <a:xfrm>
            <a:off x="84138" y="-1077913"/>
            <a:ext cx="2047875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AutoShape 40" descr="data:image/jpeg;base64,/9j/4AAQSkZJRgABAQAAAQABAAD/2wCEAAkGBhQSERUUEhQWFRUWGBwaGRgYGBwcHBsYHhwaHB0cGxgdHSYfFxojGhwYHy8gJScpLCwsGh8xNTAqNSYrLCkBCQoKDgwOGg8PGiwkHyQsLCosLCwtLCwqLCksKSwsLCwsLCwqLCwsLCwsLCksLCwsLCwsLCwpLCwsLCwsLCwsLP/AABEIALkBEAMBIgACEQEDEQH/xAAcAAACAgMBAQAAAAAAAAAAAAAFBgMEAAIHAQj/xABJEAABAwIDBAcEBwUGBAcBAAABAgMRACEEEjEFBkFREyIyYXGBkQehscEjQmJyktHhFBVSgsIWM1OisvAkc5PxJTQ1Q2Pi8hf/xAAaAQADAQEBAQAAAAAAAAAAAAABAgMEAAUG/8QAMBEAAgIBAgUBBgYDAQAAAAAAAQIAEQMSIQQTMUFRoQUUMmHB0SJCgZGx8CNSceH/2gAMAwEAAhEDEQA/AO4LWACSYAuSeVA3N9MMCRnJgxOUxPcTUm9jpGHMGJUkHwmkNTfWg3SRceFQyZCpoS2NAwsx7G9rHNXp+tajfFiCeuANZTy86RWW4ISdDe1/KpMaRcRMzNvd32qXOaU5Sx3G+DESCr8NaJ30w5mCoxr1dKRCq0ITe0Rw5+6sSqFAG1hMjU3+dDntDyVj8d72Pt/hrw74sfb/AA/rSKMQREwCeAuOOvIVgSAogWBFzyOgNHntO5Kx7O+GHiZVETOXhXre9rCrgqI8P1pCQq0EAwLnTx8q9w46MZddeGl9Ioc9p3JWPY3vYgnrwOOWtU754cmAVTE9nhSEFFGdSj1AbA6XA+dD9rY8hHRtJKnCk9m5TfW164Z2LBfMVsaKCTOnK3xYETnE6dX3eNene9gfx/h/WuBrxmKRAUXrXuFWPmKlG92IEZlAjvSL+OhNegeHy/lIMx+8Yu4M7r/bTDSBmMnQRf0mt1b2sD+I+Cf1rgWI26VrSvKkKEXTI0nh7qOYXfpFwttQEz1SLH3W7qkcXED8soM2A952I71s/b/DXh3uYmJVP3a5Zht9WDGckGeIOnwqZzeBhR6rqY8Y7/dUWOZeq+ksBiPRvWdN/taxmyyqfu1n9rWPtfhrnDm8DCsxKgco4AkgacB43rGN4mlNhSFSJ1MwfA1FuIK9Y/LSdHVvcwBMqj7teJ3vw5Eyr0/WubvbxNtiQlRAHDQ25zQte+DSkZ0tGRIAKgO64HGiOIY9I3JWdb/tlh5iVT92tzvYwNcw/l/WuObH3tS+XA4gIUCAjMddfrd0UUe2wtJyZQskZrcYnTSYIqTcbpbSesHKSdIXvvhgvJK5iewakG+LBnt2+zXN9l44vEheVKykKRGpR6njrRNh6FkEkA3jXXW/KqLxBIsTuSp6R0XvmwCO2ZE2TW39r2Pt/h/WktwawbgetRKQBluRNyOBPj8KbnNO5Kx5/texzV+H9awb3MTHX59mkZOGSZBAIMTxuTetEnKDBsk3nhyoc9p3JWO6d98OTAzyOGQ1uvfPDjUq/DSQbi4kjQjnWjTZKb8OR46jWu57TuSs6Bht6mFqCQogmwzCBPjw86L1yhskqhQvHDjXSdhvFWHbJMnKL+FvlVsWQtsZLIgXpKe9qZw/8w+dI7L0kyD3fl76ct93AnCknTMPdJ+VImzHkuaqyqWRJgkQLaTQyY3ZthCjqq7mWmwUqgQBGh0zePhUTmIIUNTr6RTLh92W1avLjkABw759ap7ybstt4ZamlLLiEGCVSbCQLDnS+7ZIDxKDeBoAP3pAHAWqssBCznMCJEmBIsIJ8zQB/EOoxC82bIpYyg3gqB0E9nuiKZN69nu4llpSWStSQLaJgc+QubVJEVgd+kU8S22lYLxW8DKAJcSYJJE8DcQOVD3t/UEgoQpU+XuEzaqzns7xTqsxKEA8Fqzf6fOiLPsuScvSu9kRCEx49ZRJ1mpGhKKc79BUB43el8oSps2dJASAJERaed6t4R52CXVK4TnVM6RAEnXhrTRh9wsKhKRkKspkZlHXyiaMNbLbSOqgDy+evE1FmPaXTh3u2aKOIeecSlUKFpCQDr9rlaiu4OAJW66rkEJvP2lf00VxbcA1d3bwQbYEWzErP8xn4RU8Vlt5fJiCgNcIFqo14JB1Sk+IBqnvHtoYVguQCqQEpPFR+USfKreHdU40lXZK0A2vBIB46xNaNgdpPciVXd38OrVho/yJ/Kqbu5eEV/7CB4SPgaFbO3seVh33lls9EQkDKRmJ781qJDeRYGHloKViBKUpXEaG+YaQde6uGduxM44R3AlV32eYQ/UUPBavmapuezbD8C4P5h+VO4RaqP7yaLqmc30iRJSQezrOkERVveMw/Of3k+ThPVB+0THdw20HKlxf0ljpaOsIt3VCrcrL9GHlR2rpHpExrBpxcUl0JW0oOBKr5TPC+nG+lYWMziSBIymTB7o1rO3E5/8Ab+DGHD8P/r/MTv7ILylJekHXqfrSxtnYxwa4PWDgOVWl7SCOfdXXThKXN/Ni9Lg3CB1mx0if5df8s0cGZ+YBkAIPXYD+Kls2JOWeXYI6bk/zOYMPlp3O1AEQpKhII8KKq20FKzKMERAHC1/LuoKwZE1uU19E3s7Bk/FU+Z99yqaNRr2RtdIWMrobBUAZt1YkmfGbU4YbFJUQcwISeqUmfWuRZaKbL2OpxtxxK8pRoOcCdZtWbL7PxYhq1UJpwca7HSFudLW2npEApMniJHw+dbuN2Ohi4vHgK5aztx9OjqvMz8aus76YhMyUq8R+VTb2dlHQgy6+0cR62J0FxiADoYFhw4nxr3pCmxggkCfHupMR7QzotoQQR1VfmKnw+/zOikOD0PzqB4PMv5ZoXi8Lfmjj0MAAxHMe6arOtgKkAkm4E6crUHw++mFgjpY5Skj5cquYjbzDqfo32wqP4gI/XSoticdVMquRD0Il1TSpBBGWLzr610Tdz/yrX3fma51hsYhYMKEgDiD/AN5NdE3aH/CtTfq8PE1TB8UTN0lfe/BdLh8trqGvgR86Vdl7upSkSfS1O22f7v8AmFB2kwBVMmRlNAyaY1IsiT4FsJ/WrmIQFJPeDVAORWr+OCR2gPMUVzdmgbCD0gpvDpEEACyTYDkKMZZRehWHVKEkcvgSPlWbR2kWuivCSTm7xYe6Z8qyJQM1tuBI8Zjm2zC3EJJ0ClAE+AJvVB7eJhIcOeei7eVKjl+9AtVT2gbNK8OXU9tlQcB4wDf3X8qR8btuXMS7/wC3iWsh7nA0hQHkqR5mpNdyqzqGEfDiErTMKEiRBg6WOlqFu7ww5iGw0c7DfSQVCFpibEAxaNRxoVtXHLawjamnlh4MIcS2gJyhCUpzKWCLpiRJOsADWsGKCsfhHj2cXhSlXjEkfAUKhuFWNopxGHaWISXgAEzoSYI74M0ytpAAA0Fh4CuX7iMqcxqGVptgg8QY+sVBIvwiSRXTcUlzKeiyZotmJgHyBmnVa3iO17RE35xIeLsKGXD5UASJU4sjMY4hKRHjTzgBDLfchP8ApFKe0t0nTg0tJabU9mKlO5hJuSTmUAq8i3dTSwshoAoWkhAERNwIiUyDSKCCSZzEUAJynCFS8O6gWSg9Ms8+yhI9VE007oDpl9MTkTh2UNJUYgGOub25/iFVsFsos7MxGdJS65HVIIUAlSQBEfePnUWOwnRMYFlRAQ4vO8ZtmJRZR7kk68u6ogVuZUm9hD+E2+r9uQy26Xm1oJJUkCDCjKVBKZTYcxfWq2y8ROOx750aSUj+X/8ABrNj4lDm08Q6CMjbeVJGkAJFuYhKtKF7NejZuLeOry49co/rVT6vr6QafpL26O0ugwzQyFxzEOrISkgGBAzGfqiDJtTsDSLuK2WsQW3QMy2ULbPJB6xSOWsnvSafA3T470yeSrmuSocRhApJSdFAg+BtVsJrMtV0XJ6p85NYYtrW2dUKKT5Ej5VMU0V3rwvR7SxSea834gFfE1XwGFC3UIVIClAGNYr6nC45Os+J8nnU88oPMpZaZty79InnHvkUO27ssMu5UklJAUJ1vwt3ir+5qocWPsg+hrHx7Lk4NnT5EfuJr4INj4sI3XcekWnGspI5Ej0tUSk0W29hsmJdH2yfI3+da7Ew4U+kKAIvY3Gh4Vs5oGHmnpV+lzLyyc3KHmvWBVioiijW8ODS2+pKRCYBA5SAT76GZKfG4yIHHQ7wuDjYoe20r5K8yVZ6Os6OmqDXDW4hjEkQTKNPAivofdhEYRoCRCePia+etzTGKEWJQr4T8q+g91Xc2EaJESDb+Y14/Eis/wCk9fhmvB+sn21/d/zChKF8KK7cP0XmPnQhkXrDl+KbsXwwZsva5deebUB1FdWOKQSDN73j1qjvE2GnW3kiL9aOJF/MlM+lDtmu9E808ey8taTPeqPmk+VMe8GHzsLtdIzDxH6SKyqdt5cjfaaYNwFJjgtQ98/OqW02i46lsJzSyviBBzJg37x76h3Weztrg6L+KR+VGGNno6TOZKoiSo6coBAjyo9Ye0obKxSXsOAu8AtrB7rGfFMetImG3dnB4xnVbTwU3FyrKItzzIJ04kV01WzWkmUtoHeEj3mL1sEVxEIIiENkvJcQsMrcQ7ggwtI6pQrIBfPFpA9/nE1snE9FhUZEBzBuSSXUwUk5osCRIjyroCkUlbz4aH3kcHsKpQ/5jZJnxgUjbRxvC+5+zcjuLflP07ogJMgBIvJgXzKPpTPnoTu3hC3hGUkAHo0kgW6ygCfjRRCaaz0kyB1m2atxWJFc5e29jDtVeDw+I6mYwXG0KywjOoWAJAMpF5pxORNd123nRoqNzCJV2kpPiAfjSzulva48+9hcSlKX2Sq6JyrCVZTAOhEg94PCKalrAuSB4mKNCKylTRi3j8I0cWhroUHO2oqIABIgiCoAEDqxY8aHtM4N1lLeR9ppxyAAo5ekt9pXwirOIxYOJxboIPRMZUkHiQP6pFQYXD/+nNfedPrmHuBrEWNmv7uB95oA2/vgmWtq7ObacYdL6krbAbQMqTmTMQrsyINzIgURwu1lnFOMqKMqEggiQZOW1zB1NQbeGbFYRv7aln+WD8jQfH5SNoOqAMKS2kkTHWCbcjYUzMVO3n6XFADDf+71HispFRiXnA6E9KpTSG0N5CYSoRmJANyYVqDyp2w5JQkq7WUT4wJ99Xx5NfaSdNM5P7RMIf3nIHbaQfTMn+mheEwykLSo2ykHv1/KaZvacnLi8MsRJbUL80qn+qgqVD60wqZmLGTfW3OtL8flxpylAqRx+zMGXJzXJv0/iXN7sHmLS08in0uPcT6UP3YlOIANpSoe6flTFj2ukwua8pCViOECDFjwJ9KA4BJD7J4BZnwKSPjFZ8XHt7ueHYbURcZ/ZyHL7wpIYGyOx+083vw0PhQHaQk+YlPyFVt2m/px3JPwpm3lw0pbWNE5gfOCPLWhuw2/pj3JOg8NfWqL7TvheSV7VdyZ9k/5/eA/e6r/AN+kF72Nf8R/In4UFKKaN6GZf0nqJ+FCFsAHs2+9Xo8L7TxJhVSDYA8feYOI9lZ8mVnBFE/P7QbkrXLRBtpLk5IsOZ/W08fGvHGQmMw0FwLzarn2rh7A3FT2LnO5Irzv9pJuxbFN2mcwjxSoV9DbrJjCMi/Z466mvnnY932lJIs4CBEWuBJm4g6RX0PuyqcIySMpy3HIyayNxAz5dQFbTWvCtw2PSTdm5vt0/Rj7w+dL2JxobB1Jy2SASSeEAAnWju8bkNp73Ej3GhBXWfN1l8XwxYd3fK8IgJZWH5Ek9W15uoxEEacRTEytwtjpEAKiFdcEE8dAdatBy1ROms4AHSWuAd2tknDqdQVA5iFDuuRHfaL0bCiJiJ4TpPfHChjT300c0n5VdKqW62jhbi2/vVi1JfUhDM4e60HOSoAqCsqptGUnS9F9i7xN4jCjEyEIg58xHUIsoE6WPHiCOdB9jwNp4loiziSfGcivgpVIGFeW3gcSyNGsU2T+FxN+7M2mip2uZS5Q/v6TsGD22w6lam3UKSjtEHs2mVTcCAb91K2KxzWNdYU2H5UqGnFJyIKCfpMpEZuoFWVcgGAYNVtp7IxDysTikthtt/CLSU9ICpR6OUmEyLwnU86s+zHFdLhWuPQhaT4lRj/KqiekdXJNR5isFYBUgTXVcpdTXOBc6DXwrmXsyBxGPxOJPJRHi6uf9IIp130xnQ4DEL0PRlI8Vwgf6qUtwVjC7MxOKNpKiO/IkJSPNwkUdxNGMf42PmhKW6mMSrbWJeJAQn9oWVcAgGJ8NDR5W++IdZexLLLX7OyoAhwqzrFpIjqpjMDF9eNIuxGCjAYp7/EU2wDzv0jnuSketNGx938W7swNNlgNvHP1s4X2gbkApIOQcNKBM0uidT2pfvDm0d68InDMvLYC1P2Q0EJKioGFAkiICoE8ZFq92TtLDO4kM/s7rGJbBJSSRkSANFJVlKTmsAOJpX3y3fcw2DwSxBVhyQuLgKWoLSfDMMvmKObXxyFML2myoAuYYMgDVLinLmeaZI/lrqB3kTjWhp7kj7ekvbQ2tgv2hJVi1JdblMi6RMylSshSDrx51HjNmNBK2P2xpJdUHSHMoUZuCOuOqTfSlDC7SZRsl1on6VxwKylKtApEEKjKYSk8ap7el1rZjJN1NkT3LdyJ9Amp6VbqJXkUdietftvc6bg9mvsuuqQGlJdKSRmVKVXmBlgi5MSPGieA2k28kqbUFBKikwQYUNQYJE0q7wbsNYXDvv4dbrJDRCglxfXVmTkUo5pzAzPPMa29mGEKcGV5lHOtXVMQIhMi0yYvfgKcDTsJmKBkL34Eqe1FIBwqj/EtOsahB1g8qANZTBk2HG4GXTnJ7ppk9qQ+gYVfqvxI70L/ACpPbxoygKFuBVp8Iv7qz5xdVHwMBsY1bCcStCkxaSIt2Vf9zS6pjo3gDMocjncKgzymavbMxgaVM9UiFHgDwPICZB8Zqzt/CCC6B2om9goCx8CPfWQbN/2XB6iEccPoFTwI99vnQrYbMOLiDCRHgTRZ9OdhxIPWKLeIvaqWwWldZR4kD0HqNamNgY1/gqoO3lbl1VpKQmB35QfhQAYdZurjEJgcDcHmYtRvbJJxLmW4nSbyEgG0Xv38KoOYkAGbctL/AC99XUsBUqoQgXtB+JBSpBSLGAPu6wO6bRW7qRMz3R/vxPuqPauICshQk2TqQJCuNryKjLa3RdQHPhPlF9edaQuwJkDlFlQL8SXCQ280ZuFJ9M3f619EbtCMK14H4mvnMbMAUk5gYMk+B8dK+jN21ThmyOR/1GtnDEFjU87iyxAsVIt6EyyDyWk++lXeDHLZwrrrcZ0JzCRI1E28Jpr3pP8Aw5+8n40u7UwXS4d1oEArQpIJ0BIgE901TJWsXJY/gNRD2pvBjm8My+X4DxVCUoSmAOyc2pkeFTudM1isC6X3XGX8s51khK1JumNIhQItwPKrXtFwYRgGUp0aWhI8Mik++BRTd7DoxGz8MHBOUII5hTaoF/5Y8Ca0F1CawNrImbQxfSTvQMwbQbOKQlLiFKM2CgTEHgD4UcKa5i+gMbbTlASkuJgAQOugaAd5rqC0gisORAtEdxc24XLWD2MQtsbXRhttNrUqElsZ4uR1VpukSZsgxHKod29g9OxjVOBTZxTmZsZFEpyqUtKiADHWVEcgeYroDGESnspSn7oA+GtTlFIIOULsmJWC3hewrLLOKQ21kABWp1HXbTYZWyQokgBMnTWJtRD2c7JaaYccZMtvvKWnuQISAOYBCr+FVPabhSrAOECSlSVD8QSY8lGmjZGHLLDTZMlDaUk8yAJPrNG6G8OmjUICtqrhyt0uUA4jFTFXfvZeMxbIZabaCMwUo9L1iRMAApSAJM68BpS45sHaDmFawRZDDKDK3ArpM5zFUlLcnUk5YuQLiKe8ap9LhW2EqScqAkk2n60DTrKg/ZAPA1ri3n0PSEqU3ZISkJJJicx4pEqN5MdFGU5wabeVTMVFUPP6xe3k2EhOzE4diZaUlcKSUqX2s5hQEqOYqjugcKubqb2snDMsoC1PoQlBaSkzItJURlSnjJNvG1F8NttQJDjTiZUYMdUJKsqZUYvpJ0EzpVhG02XVBJhRVoFJB/i4Xjsq1/hPdRrvF5trpbzf6xXc2406/tPDPuBKIhGZUCEt5V5Z4hYCoHG9JuyC4rZGIF8icQ0RykiFeh6P1rqJ2FhMQiVYZspzLAlAEwopKhljtFMzxEV7+78P0SmkkpaB6MoBlMkhMBKgfrKAkce8UCLlEzqg2Hj0+8j3KSP3fhxqMknlJUon3zSdt4Bzb+HQNEdFYaWBd+dM2H3Fba6qHny3Mlpa8zZ+8hOXMO4mDxmqCdyH044YwYhtxeaSlbRQCMuSBlUcvUsDB4a0L7Qhl1s19b9Ze9ozuXZ7g/iUhP8AnCvgmrO4TWXZ7HeFK9VqPwqvvrsp7F4bo20DMFpV2xBACgRJyx2p04VY3UU82yhp9noujSlCYJXmjVRKRlQDa0njpXd4tjkae936Sh7T8OFYJMmMryDPksfOkfAYaFR0iVCBZVxAvYEX91P/ALSAP3e4TYBbZPhnSPnXNU7DK05m3OGhj/vUc/zNRMf/ACNDrLeXsjvATM+/Sh68aoNrDbmRIHYKdRGiZMpHdcCq2z8E43dSha5EkfME8avKxEoIKjcEQb90jj8a88KcZ2N/39ZrsMOlQphmVFsICik5Ym3Hh3VUw21XGwG+jCVoGXNNiRYHLwnWDVrZOIltBj6o1oZtFw9O4CoCbpAOkgE2MA3POiwO4nXYBgTGuuBV1jNqSU8O8geNSBaikZlZweRtPen1qutK1KkEKvrmi3npV9t52xLYjuURfnIgGrsaUVUipJPUyIYFJNllIPIXv3XqJ3Z8pgOZr6qAHp/uauvGRBSAoyJ4nw63KoMHggFfWCediJ86mHPW/wCJTfpBjuFVmISUzHAwT4g2Jr6H3Tn9jZnXL8zby0riGO2akHNnOlpE+kX99ds3LXOAwxmfok38LV6HA5A5NeJi4tSo3lH2jIWcEeiVlUHEHlICpKZ4SKhQQRWvtV6T93LSz/eKUkC8G0qMd5AIiosGqUJJtIBrTm+KSxfDAftEZnAOH+FSFf5wPga09na82AQP4VrT/mzf1VPvpjmzg3WwoLWtOVKEddRVII6qZIFtTQj2dvOssradw76QVlaVFshNwkR1og2nlVlF4CPncixIzg/KoF39R0e0WXP+Wr0UR8AK6Um9J2/ewF4rItA6NSQRKyIIN/qFRBBn1pv2euWkE6lCZ8YE++szkFR8poxgqzHzLCBWxVWmetHHandStEmUNpIDi0NkSCQSO4db5UQpeb2mDjw3xLK1DyU2PfKvSjxXUWMsFmxr1Kq0zV6DU7jVMGD6wV0jljMZreERpXjeGdGj03nrInymdPCpUrqRKqsHkWWQBT4/wleak/I1o4+71obBIPVOYQUyeOoVA9VCrmasLlG4oEFsKSSUBlbeYEEpTl6x1unTnmmoV4DDFKSsFPSZlSokHMbkm8BUmYjUWGtGg5UOLxzbYlxaUj7RHw40Q0JEHtYBsqIafWD2iArMLkTMfIgjNGkCr2Dw6mwc7qnORVAI15ePuHeSDxG+mEbKiklSjrlTrHeYHD4UF2nvm46FhCMraMhVBCipCgu50ywpBTF7xrMUbJ2i1W8ZcZvcwiYJWfs6fiNrX0mtcHvth1iSVJHMpVHqBY9xANc8bdWV9G0lalaAJEkx1blN1dW0z38aZtmbl4hwD9pdLaP4EGVnjdUkJ99cVK94dSmFfaGA7st/KQQQgggyD9IjSuQsbYVlQEZQEDrBQGlhoRF5rsm8mzG0bNeaTKWwjnJHWCiZOpm81yN/dhPabOdPEXnS1xx48vfR1JsGi03VYxs7ZbWDAgcROguJKTMxB05VacbQlJWCeYyk27uIApK2fs94gLAnIT1SZMi8RPGx7+FEMBvUoKyKQb6kW7pvroPSsmThTf8AjPrLrxHZo0bCflq3BRFxw6xvytWm1dkdMSpUlIE2iAY11kGOdqH4LaUOOciARe4JSER61ZTtIqWpQkRYSRYX1FxrU3VgdQlhpK7wSdnlrrBXVm0C48739avYTGpJjpPEEn4aVccc6pNuM21tx75499U0YuRClSOGkcuFCzkBsf39olBNwdpVxmwFrV1HlgTopJjyIkVVRgH24AKTHEKBmO4ifdRN3DLJloiINo1twGlRNZgrrlKk8lSDPlx76ZXNdQf0gKC73nuEWsxnSAqbQY8Y4WvXcNzv/JMfd+Zrh2IVcKSIANok2MxeO+u27jf+n4e+bqaxHE8K1cEv+Qn5fWZ+JP4APnAvtexZawCXB9R9o+UmfUSK12StLmHbNlJUhJEiQRAIN/WintAUkYTrpCh0iBcTBJgGIMmTQXYGKCsO2U6RbhoSNPKteY00liFrLmOfU20oti4iAAeYBsBwEnSqK9oOOodSltTTgSkiSAespQsfBOvf3VdddMGImLTpPeapFLpzStKZEDKk2vrJN7SKz8yW5cD7UweJUkAqSkINlTmKjCxmuNBmEJN7EEmyiW2C4f2dsKMqAgmIuCRpwqri8ESnrOuG0WIT8NT3mvN3EBLRSJhKiL31v86QtKKm8LlyqmKxEA1Oo0H23icqD4VB2MuqiJzG08m1W3VGxPQ68FAjT75FdIBrlGKwqFpUkBalFViCDKp63VBlN5t3C9MOzN83GkJRiWlOEAfSIKSSLxmST2oF7+VKXDAV1iqQCbjxmrcGlNHtAwv1ulR4tq/pmr7G+eEVo8PNKx8U0AG8ShZfMYUmpEUGa3mwpMB9ueWaD6GpMVvIy3ErzE8E31+VWUEyLkeYZobtXbbTAJWq4E5Rr58vOlXaO/KlCEFLKSO0o38Re+si2ovrFKGP24grhCnFrV9chIlUnspIkC5Gs+M1YYyesznJXSNGN3yfeMNDIg8Rqb/xdogjikfqI/YnXFddYvqbknT6pSo+saVC23iQQpZUlMwCVok24toJJFjewvTPgt3m3UhbmKS2CP7tOREealH4UQAICSYvq2RlBJJPflSDxtGcT42rMCwCvMg9UJyKBgFckKASQTBSQT4k86cX9gYRDDnQltbuRWRS3ErOaDESYBJ4gVz7dfGJRjcMlR+jKwTJgZjpM8M2Uk/lXEXuJw+c65sTYiMMjKkdY9pXEnl4D9aJVV/ebX+K3+NP516Nps/4rf8A1E/nXdZ3SVt42s2EfTMS2b1z3C7NWgDKsKA5fLnen7beLbVhnglxBJbUBC08j31zPB4m5TadD4RYQLkWj0qWUWKlMZqXXsO0FSeqdSZ1sdQLHhfwqjtHZKFKStMajNqSU38yRrcfnWYvGkZSQopMGSdCZny/33Vu6SJF9L6aaXve/wARUFVlo3GZge0qu7LkBaCRYAjSIk6iyoJibXFS/uhJH0oV3GeHEVOHSkdoG0jrSBqDIuBzq6EEg5kGRFp0AnxtpbwvRbIy9460ZVGzouHFKQbQYtw8/wBONUntjLTJQOJ42PKNcvl86tsuwoplSSPqq7+c2NjRDAsOXMC1iJgwOERBGmkW8KBd0FztKtsYIwi1IAzGPOa9x20MqriUqm+gnl6/74UVx2ylKHWbJBEnq5gOFxBI46+tB/3OgTBUNfrH4Hqxb4UisjHU3WMQQKEw4lKpASLakASLg+vj3123cJMbPw/3P6lVws7IKTKPE215ac/dHCu67ipjZ+HBt1T/AKlV6PCadR0mYc+rTvI9/MS2jCKLpSE5k9rSZtrbWlfdvFBxgKGhKouDxPEGKK+10J/dyswkdIjxmTp30pez9YbwcHqhK1doiRMG54a6U3EVqjcP8MbCKjXQDaW/uFZMKczHkjrepmBW2zt8sO/2FHvkRFZSp8TUCB1ljau1EIGUnM4RKW03WrWIHkbmAIJJgGqe7+0U9K41IzQFxM20PoY9aQN9duOMPK6N3PnCsxAiAoiE8ezlSNdALamlbd3bDjOID6TdJEzxBspJPeJ9ByqowErci2cK0+g3HKUd78aMuWYmB5Te1G2NppdbS42ZQoSD+fIg2IpacCTiVLUAqMuWR2Ym/jWRPxNRm19ksShgtmE6JU6Y0AMSeEieF9Rw7xRfD7sYxxR+iDbcCApQNp5Kkg63Ea0WZ2uEJKjokEwO7kOdQbG3k6LMFys9okWBnLmKQZJgk6GDrYC1xwysbY3MRysOklHs/KlSpaECTZIK7eJgA62AiOdDtvbMDDkKIygAlw9VUQJCUpt1rySPWmfD75IVMoWkiSZgwBqTewFrnnQT2mM/RtP5ZynIdLTcd3aHwpjwmOhXb5xOc17xXf2gUWbRlM9pXaJ1/wBkRwqshRUrrG/GSY1vJEEVHhMcACOsARcA63kzz4W7qvN7RTASEgCSTYzJtcgiw4CgeaNgu3yigqe8ruNI4JChpEmTylQOo1AHdNeYtDfTtwgAIKerAE+I5z8KkOKA7UA8yIMXgC9hfShuL2o2laSmTli0TJ5xprNq5EfVZELNtUM7wYYZE9GlIIWJyiLHMIgmSZi/51X2i80kp6RIJgBRgqiw5SSe4cqoYjaynDAS4pRObqpGb3D41WTsfHSCELCFEXcgKA8CR40+PAVXSxjtkBawJQxu2cqoQy2hI4EEkidTpGnKqjO3llaVFtKgnWB3+Ypp2bugh1xZecBCSJzJylXdlzSeUgiipw+GSmGmkyk2lPdyBIHdJ5+FaKToBInUN7i9h3GnhJYWlJFlZUpTPcbDgRNSp2Y2lYkRMiTbKbkAmIHgfUa0adwRWhKSOiSDYFIBJve3WjW4iPWvHcGCJIUb5oEqFiYmLRNuVSfEx+EyiZV/OJPg90GjdBKDAgRImb3kz7tKrYnDoFyArnwPKTfUWv8A7F9Tq8oPYkgyNTECLExNuIrxZ0WpJAUOCpPHiNLHTurFy8y/FvNOvC2yyviMhSBOWNTAUCTmVpbqmRInyESRpQtKJcSkIAspKiryCesdJF+RjlRnoG8pAWDEGDYwq54yTPAaW51FtNISQEBSiUqX2gAEpExmm5iLRqe+poxU1/M5sercmUkvEjNckJCgYsEzZUEX490VN+0qJy5QhQiYFrAXPFIJI9fAUMRtZvMUrCkEgqAX+ffUydutkjMo20Jkj+XWPK1qscbHtFG3eXNoYnMASAQeMjgYJnl5Tpyq4ztcOyyo5SBZYuCSJhRi16Wdp7QbWiUQDJBCQQCDe/D3caCr2qtIMKIBTlPeOE/Crpw2pKkzmpp1vZmLVkHSABxMgQZzX4HiNT50PxOGS+lSh1VmwnMEnhMxcRbNzpB2ZvApRShWZYB6sHrCREoPOm/Ye8IVlYWkggCyrXAjy51mfh2xm5QZVbpBWMwLzI+l6wUCABwMHMJBMkWJ8fGu4ezpajszDFfaKL8frK4ikPbC0ZktuIC0qTmE+STfUEA10ndJKRg2QjshMDyJ5Vr4PJqbcdpl4haEXvbCP/DuFnW9Y7+dq+dHtrKRKEylPL3fIV9D+2nDBezCFGB0qD6TxrhWxd20OpdlJJTlyzMRfhxrawBfeZkJBsRbla5VBIGpAMDz4UxbL3Zx9lttPIREzYKy8wlShm7hTTjd7EfsDmHUhKXMvR5RCUkH6+UcRyA1ojsjbuNxaQnD4cJskdKo9QRrqLnwms7ZH6BRNIGP8zGCGt1EOIWHcSos9UhRy5lKKc2kSIk28qXNmOowwWnMlaiskQmRlCTcL9OFoNrmuqbM3CbRfEKLypJi4QCoyeqO1J5+lc53t2CcDjEqRJbWo5Pszqk+E27qXSSCp7xMj7Wok+xNo4po9UZ0OG6CYExOZKrQY7vHnUTO8uZ1R0vznS2tVdpMyARpa/C/+/Ot2Nmt5ZOHVrllDnHXjbSOPGooF+Jqi4c7FdPYRkw+2UpTmJ0Fbs7VcJSpLgMajMBrBiJiwSB5q50vvLYaUEK6VJIsCkK5j6vnV1GDaEKkQoGCQQCBE91UFdZo1ho14DFrW4grbRl4kDu53kWHLQUw7USMRh3GjfMm33hce8CkTZpSkylea0DrA0ew204oh6gIBiHmGgUB8u6oXHiTlSkhRNuZoltTZJOKVlgIUcwVHO5HrNG8DsxtshaFArHH9KvqEiEg/ZO5RWkKxClgm+U299M+E3cw7afo4QqCJCROnGZrT97K+vBFTnaCMuvgDQsEbmGmB2Ek3ewRZQsKyFwntJ1j0tRoMoCYsBziT6mlxzaUdm/fWg2gvuHOSSfdQDKIxVjC2Mdw5gLCiTMH4wRQTEIbSoBLsJOgXlgnjE8ax1wqHXeg8AEQD3SZqiEtOKylBXGtzY89RSl1hCNIcaVIf6NPWSAFAq1I7kgdkGQRPlUTWNVmKY4E3IGvIGPSONGnMI2odRCkLRoSokH1OlDsTstwnPlnnHH5iuDiHlnuJOnDqfy5SENwmyV3PElVoHfVR9taM6ZzoCurIgWOk3km/GtnGVEyoZREECPyvPKq2JWCiFEwk2AsIHfwpwwilTCCsMVHMpMSkAZuHgIIPjQhLim1lKklQEakpEWkQBxsL0Uw+1M7cElASPE92tDsa6oGR9IYBlPCf4jEURvtAR3gbGJS+870bYECBnJQIyrMpzdkyBabk6XoW4yAEDLlOVQMEnMoE3vZNuA5d9Mrr6roU0qSiTIgydCSdBFA8c242ALLSDOUkkZo4Dja0i9dRvaLY7wU5iQJgf7j3VXcxFW9oNggKSB1rkBMZD/CDN0wAaqHBqJEAwSYUbDqxJnQQCJ5TVl3iGE9nFTi0rQnrJOvCfmPzoztPHqQ6lakqQ4IBSRqPsnQiOV6D7I2ctwKS0oSm4JlM+B4g94FWsTjMS3lDqSMnPQiQJ7x1gJHMVnYW9CvrLKaWzHRjeIOKbvIKbAHiOHp8K7JuigDBsgaZSfVRNcR2S428hRUnKYCoTcA90aEjlzrtW5OKDmAw6wICkfM1DhBWQ0O0pxPwCB/a3s51/Z5bZAKy4jUwIEzXEGt1sYwcq1duwhXAcVH6ov419HbzKjDlUwEkEnkOJ8K4xvTtlvpAErlQN/++lacthpmRQRvNt391sO2czsOrj63ZHgk6+fpRXBb1FCilRmVEIHVAgLUgXSOonsiIJsTxpcY2p31A9jBJSgJBUFEm2aYNxPeff41ENUucYjcd73VdlqAYgmSbqiSANAATQ/bjnSsHpAM1yDHEE5VAQCOBvfx1IFW13IyqdSmZ0Nzx5SAe7mBUb+0/ognPny2nwrmNxdEqvoLjWRXZECQNY5iimEAShKUggHmbiePnFQYZQI7o10g/OpkscTXmObGkzzVJGwmy8ClYKhkKjAJMT4STcVZwuzEBspVITMhPJUXI5TetcK2mbwQLwbVZWqRAFifSP0qLFhsscWJE1s9kJjLJIj9bc69Z2WgDikC8zHuqXCpXmkgxEDwq6pokX99veaBx5L/AA3HXVXSCThjmGVRjv4/rVoYdUSlY75H5V6p9pA6zqRrxBmNezNV0bwsZZbzrF7pTGaL2KiK0jDxHY+sooeSnDulM5Uq9RVdSVTJaX4pVPxrU73kJ6jfC2ZUEkcIA186HNbyPudUKQ2ogkQmRAF7km81dcWUfEwlwcnmGQ2T/GO4p/KseWUAdZA+8cvxpeDeKWrK66sSkGAqL63AjjHvqi9ssKUk2VmzZr3t2hB+NaQvmVDN3jg5mdT2gr7pBHurfAYItiEwJpHGDISCmBIkkAiIPz0qfDNYhCUwp2cpzQokCCYPKgUB7ygyEdp0INqGiUkxyqJ3ErTA6OT3GkVvbuKSElKlKH1pCbjmDE9/hVpre/ECSUIVyMkcecmuCV3gLk9oyYzrdtN+GtDlbJcPIA8BrVBe9wN3G1gyOyqdeNxV7C70Mq+s4D9pP5U9EQEyFzCLScoHjPE1sjAPNoK0hRVJyozaKIIzkDSOHO3ARV87TYcgpdAPfb4xU7RN8qkqnvptRHSLpB6wNhv+HJMvKJAJJTICzlBIgdZQlSgNLCTxNJ3ENJSSpagXInMlUhEyQnq8VCLkQADcKimBWzFa9IU9wr1zEoMIcOYDipM03NiHHFpOz2FtqWlxScoJUcnVEhEADNfrFSRxOUG1VMPiU52kBBUBIyhMlQzEoRAjMVElau/KBGUQxY8MLGUAhGacuWOAElQOuoqq5gUNJ6ZhSkOITbqzcykgSSZgqAOtibRVNViT01vGA4fEpTkYwisqSYUUQDMXTYqVlBWmYN1WtYBttbHLi3OlU41nPUKsOUoQgKBCJ1myZJEdQDjazsjfRxxxpGKL2cJWhC2j18rgTmgkHMRlSbwQR2jpT5g2lrQFsbQUUgpzdKlKhACQUqBhSSYJk3v6zVQD+H++sqHBH4hfp9JzXYeP6IBmMqUpBObipUFRJiDFkiJEJEE13DcAp/d2Hy6ZTH4lfOue7Xdw5bUjaCsO6jLZbKC2rPJuFkhIERYTJmdL9I3L2aMPgMO0nNCWxGcQqDKgFCBcAwbCjiQay9xc1hApFf8AesNKSCIIkHhSXtL2RYB4zkcReYQ4QJ7gZjwp1rK0kA9ZlBqIjfsZwI0L/wD1P/rXjvsXwCten5f3vD0p8rKXQviHW3mIbfsW2eOD3/U/StlexvAER9KB3OR/TT1WV3LXxO1t5igx7LcGkAAOGOa/0qVHs1wgmzhnmv8ASmqspPd8XXSIlCLKfZ5hBolX4v0qQ7iYbhnH835imKsphjQdo1mKWK9m2HcsXcSkfYdy/BNUx7HcD9Yvq71OlR5WJFqeaym0jxO1GJbfsjwAAGVwwIuv9K2a9lGCSjo/pSkaSvs8bHLanKsoaF8Q628xQc9l2DUACHLT9eNfAV6j2XYIGcq7gg9bWSDy5gU3Vldy18Q628xVe9m+EVM9JeNF8tOHdWOezXBnVK9CO1zEHhTVWV3LXxO1t5ik97McGoQQ5aPr8tOFb/8A83wkz9JpHb9eFNVZXctfE7W3mJavZHgDl6qxlMiFDw5XqJv2OYBKcoDoEz/ed8wercU81ldoXxO1t5iQr2P4ExZ2wFs/LjprWifY1gB/jHxc/SnqsrtC+J3MbzEIexXZ97PX/wDk+FrVqn2JbPCsw6cH/m/pT/WUdI8TtbeYlM+yfCo7LuKHd00j0KTVxHs5w0QS6r7yh8kimmsrtC+J2tvMVHPZngzqlf4v0qBXspwZt9LHLpP0pyrK7QviDW3mJeG9kuDbWFpLwKbj6TQ+lYfZRhYUA5iUhRkgOgXvp1ZTqdI1p0rKAxqDdTg7DvFHY3suwWHc6QJcdVw6ZwrAvPZNje95purKymAA6QEk9Z//2Q=="/>
          <p:cNvSpPr>
            <a:spLocks noChangeAspect="1" noChangeArrowheads="1"/>
          </p:cNvSpPr>
          <p:nvPr/>
        </p:nvSpPr>
        <p:spPr bwMode="auto">
          <a:xfrm>
            <a:off x="84138" y="-85725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AutoShape 42" descr="data:image/jpeg;base64,/9j/4AAQSkZJRgABAQAAAQABAAD/2wCEAAkGBhQSERUUEhQWFRUWGBwaGRgYGBwcHBsYHhwaHB0cGxgdHSYfFxojGhwYHy8gJScpLCwsGh8xNTAqNSYrLCkBCQoKDgwOGg8PGiwkHyQsLCosLCwtLCwqLCksKSwsLCwsLCwqLCwsLCwsLCksLCwsLCwsLCwpLCwsLCwsLCwsLP/AABEIALkBEAMBIgACEQEDEQH/xAAcAAACAgMBAQAAAAAAAAAAAAAFBgMEAAIHAQj/xABJEAABAwIDBAcEBwUGBAcBAAABAgMRACEEEjEFBkFREyIyYXGBkQehscEjQmJyktHhFBVSgsIWM1OisvAkc5PxJTQ1Q2Pi8hf/xAAaAQADAQEBAQAAAAAAAAAAAAABAgMEAAUG/8QAMBEAAgIBAgUBBgYDAQAAAAAAAQIAEQMSIQQTMUFRoQUUMmHB0SJCgZGx8CNSceH/2gAMAwEAAhEDEQA/AO4LWACSYAuSeVA3N9MMCRnJgxOUxPcTUm9jpGHMGJUkHwmkNTfWg3SRceFQyZCpoS2NAwsx7G9rHNXp+tajfFiCeuANZTy86RWW4ISdDe1/KpMaRcRMzNvd32qXOaU5Sx3G+DESCr8NaJ30w5mCoxr1dKRCq0ITe0Rw5+6sSqFAG1hMjU3+dDntDyVj8d72Pt/hrw74sfb/AA/rSKMQREwCeAuOOvIVgSAogWBFzyOgNHntO5Kx7O+GHiZVETOXhXre9rCrgqI8P1pCQq0EAwLnTx8q9w46MZddeGl9Ioc9p3JWPY3vYgnrwOOWtU754cmAVTE9nhSEFFGdSj1AbA6XA+dD9rY8hHRtJKnCk9m5TfW164Z2LBfMVsaKCTOnK3xYETnE6dX3eNene9gfx/h/WuBrxmKRAUXrXuFWPmKlG92IEZlAjvSL+OhNegeHy/lIMx+8Yu4M7r/bTDSBmMnQRf0mt1b2sD+I+Cf1rgWI26VrSvKkKEXTI0nh7qOYXfpFwttQEz1SLH3W7qkcXED8soM2A952I71s/b/DXh3uYmJVP3a5Zht9WDGckGeIOnwqZzeBhR6rqY8Y7/dUWOZeq+ksBiPRvWdN/taxmyyqfu1n9rWPtfhrnDm8DCsxKgco4AkgacB43rGN4mlNhSFSJ1MwfA1FuIK9Y/LSdHVvcwBMqj7teJ3vw5Eyr0/WubvbxNtiQlRAHDQ25zQte+DSkZ0tGRIAKgO64HGiOIY9I3JWdb/tlh5iVT92tzvYwNcw/l/WuObH3tS+XA4gIUCAjMddfrd0UUe2wtJyZQskZrcYnTSYIqTcbpbSesHKSdIXvvhgvJK5iewakG+LBnt2+zXN9l44vEheVKykKRGpR6njrRNh6FkEkA3jXXW/KqLxBIsTuSp6R0XvmwCO2ZE2TW39r2Pt/h/WktwawbgetRKQBluRNyOBPj8KbnNO5Kx5/texzV+H9awb3MTHX59mkZOGSZBAIMTxuTetEnKDBsk3nhyoc9p3JWO6d98OTAzyOGQ1uvfPDjUq/DSQbi4kjQjnWjTZKb8OR46jWu57TuSs6Bht6mFqCQogmwzCBPjw86L1yhskqhQvHDjXSdhvFWHbJMnKL+FvlVsWQtsZLIgXpKe9qZw/8w+dI7L0kyD3fl76ct93AnCknTMPdJ+VImzHkuaqyqWRJgkQLaTQyY3ZthCjqq7mWmwUqgQBGh0zePhUTmIIUNTr6RTLh92W1avLjkABw759ap7ybstt4ZamlLLiEGCVSbCQLDnS+7ZIDxKDeBoAP3pAHAWqssBCznMCJEmBIsIJ8zQB/EOoxC82bIpYyg3gqB0E9nuiKZN69nu4llpSWStSQLaJgc+QubVJEVgd+kU8S22lYLxW8DKAJcSYJJE8DcQOVD3t/UEgoQpU+XuEzaqzns7xTqsxKEA8Fqzf6fOiLPsuScvSu9kRCEx49ZRJ1mpGhKKc79BUB43el8oSps2dJASAJERaed6t4R52CXVK4TnVM6RAEnXhrTRh9wsKhKRkKspkZlHXyiaMNbLbSOqgDy+evE1FmPaXTh3u2aKOIeecSlUKFpCQDr9rlaiu4OAJW66rkEJvP2lf00VxbcA1d3bwQbYEWzErP8xn4RU8Vlt5fJiCgNcIFqo14JB1Sk+IBqnvHtoYVguQCqQEpPFR+USfKreHdU40lXZK0A2vBIB46xNaNgdpPciVXd38OrVho/yJ/Kqbu5eEV/7CB4SPgaFbO3seVh33lls9EQkDKRmJ781qJDeRYGHloKViBKUpXEaG+YaQde6uGduxM44R3AlV32eYQ/UUPBavmapuezbD8C4P5h+VO4RaqP7yaLqmc30iRJSQezrOkERVveMw/Of3k+ThPVB+0THdw20HKlxf0ljpaOsIt3VCrcrL9GHlR2rpHpExrBpxcUl0JW0oOBKr5TPC+nG+lYWMziSBIymTB7o1rO3E5/8Ab+DGHD8P/r/MTv7ILylJekHXqfrSxtnYxwa4PWDgOVWl7SCOfdXXThKXN/Ni9Lg3CB1mx0if5df8s0cGZ+YBkAIPXYD+Kls2JOWeXYI6bk/zOYMPlp3O1AEQpKhII8KKq20FKzKMERAHC1/LuoKwZE1uU19E3s7Bk/FU+Z99yqaNRr2RtdIWMrobBUAZt1YkmfGbU4YbFJUQcwISeqUmfWuRZaKbL2OpxtxxK8pRoOcCdZtWbL7PxYhq1UJpwca7HSFudLW2npEApMniJHw+dbuN2Ohi4vHgK5aztx9OjqvMz8aus76YhMyUq8R+VTb2dlHQgy6+0cR62J0FxiADoYFhw4nxr3pCmxggkCfHupMR7QzotoQQR1VfmKnw+/zOikOD0PzqB4PMv5ZoXi8Lfmjj0MAAxHMe6arOtgKkAkm4E6crUHw++mFgjpY5Skj5cquYjbzDqfo32wqP4gI/XSoticdVMquRD0Il1TSpBBGWLzr610Tdz/yrX3fma51hsYhYMKEgDiD/AN5NdE3aH/CtTfq8PE1TB8UTN0lfe/BdLh8trqGvgR86Vdl7upSkSfS1O22f7v8AmFB2kwBVMmRlNAyaY1IsiT4FsJ/WrmIQFJPeDVAORWr+OCR2gPMUVzdmgbCD0gpvDpEEACyTYDkKMZZRehWHVKEkcvgSPlWbR2kWuivCSTm7xYe6Z8qyJQM1tuBI8Zjm2zC3EJJ0ClAE+AJvVB7eJhIcOeei7eVKjl+9AtVT2gbNK8OXU9tlQcB4wDf3X8qR8btuXMS7/wC3iWsh7nA0hQHkqR5mpNdyqzqGEfDiErTMKEiRBg6WOlqFu7ww5iGw0c7DfSQVCFpibEAxaNRxoVtXHLawjamnlh4MIcS2gJyhCUpzKWCLpiRJOsADWsGKCsfhHj2cXhSlXjEkfAUKhuFWNopxGHaWISXgAEzoSYI74M0ytpAAA0Fh4CuX7iMqcxqGVptgg8QY+sVBIvwiSRXTcUlzKeiyZotmJgHyBmnVa3iO17RE35xIeLsKGXD5UASJU4sjMY4hKRHjTzgBDLfchP8ApFKe0t0nTg0tJabU9mKlO5hJuSTmUAq8i3dTSwshoAoWkhAERNwIiUyDSKCCSZzEUAJynCFS8O6gWSg9Ms8+yhI9VE007oDpl9MTkTh2UNJUYgGOub25/iFVsFsos7MxGdJS65HVIIUAlSQBEfePnUWOwnRMYFlRAQ4vO8ZtmJRZR7kk68u6ogVuZUm9hD+E2+r9uQy26Xm1oJJUkCDCjKVBKZTYcxfWq2y8ROOx750aSUj+X/8ABrNj4lDm08Q6CMjbeVJGkAJFuYhKtKF7NejZuLeOry49co/rVT6vr6QafpL26O0ugwzQyFxzEOrISkgGBAzGfqiDJtTsDSLuK2WsQW3QMy2ULbPJB6xSOWsnvSafA3T470yeSrmuSocRhApJSdFAg+BtVsJrMtV0XJ6p85NYYtrW2dUKKT5Ej5VMU0V3rwvR7SxSea834gFfE1XwGFC3UIVIClAGNYr6nC45Os+J8nnU88oPMpZaZty79InnHvkUO27ssMu5UklJAUJ1vwt3ir+5qocWPsg+hrHx7Lk4NnT5EfuJr4INj4sI3XcekWnGspI5Ej0tUSk0W29hsmJdH2yfI3+da7Ew4U+kKAIvY3Gh4Vs5oGHmnpV+lzLyyc3KHmvWBVioiijW8ODS2+pKRCYBA5SAT76GZKfG4yIHHQ7wuDjYoe20r5K8yVZ6Os6OmqDXDW4hjEkQTKNPAivofdhEYRoCRCePia+etzTGKEWJQr4T8q+g91Xc2EaJESDb+Y14/Eis/wCk9fhmvB+sn21/d/zChKF8KK7cP0XmPnQhkXrDl+KbsXwwZsva5deebUB1FdWOKQSDN73j1qjvE2GnW3kiL9aOJF/MlM+lDtmu9E808ey8taTPeqPmk+VMe8GHzsLtdIzDxH6SKyqdt5cjfaaYNwFJjgtQ98/OqW02i46lsJzSyviBBzJg37x76h3Weztrg6L+KR+VGGNno6TOZKoiSo6coBAjyo9Ye0obKxSXsOAu8AtrB7rGfFMetImG3dnB4xnVbTwU3FyrKItzzIJ04kV01WzWkmUtoHeEj3mL1sEVxEIIiENkvJcQsMrcQ7ggwtI6pQrIBfPFpA9/nE1snE9FhUZEBzBuSSXUwUk5osCRIjyroCkUlbz4aH3kcHsKpQ/5jZJnxgUjbRxvC+5+zcjuLflP07ogJMgBIvJgXzKPpTPnoTu3hC3hGUkAHo0kgW6ygCfjRRCaaz0kyB1m2atxWJFc5e29jDtVeDw+I6mYwXG0KywjOoWAJAMpF5pxORNd123nRoqNzCJV2kpPiAfjSzulva48+9hcSlKX2Sq6JyrCVZTAOhEg94PCKalrAuSB4mKNCKylTRi3j8I0cWhroUHO2oqIABIgiCoAEDqxY8aHtM4N1lLeR9ppxyAAo5ekt9pXwirOIxYOJxboIPRMZUkHiQP6pFQYXD/+nNfedPrmHuBrEWNmv7uB95oA2/vgmWtq7ObacYdL6krbAbQMqTmTMQrsyINzIgURwu1lnFOMqKMqEggiQZOW1zB1NQbeGbFYRv7aln+WD8jQfH5SNoOqAMKS2kkTHWCbcjYUzMVO3n6XFADDf+71HispFRiXnA6E9KpTSG0N5CYSoRmJANyYVqDyp2w5JQkq7WUT4wJ99Xx5NfaSdNM5P7RMIf3nIHbaQfTMn+mheEwykLSo2ykHv1/KaZvacnLi8MsRJbUL80qn+qgqVD60wqZmLGTfW3OtL8flxpylAqRx+zMGXJzXJv0/iXN7sHmLS08in0uPcT6UP3YlOIANpSoe6flTFj2ukwua8pCViOECDFjwJ9KA4BJD7J4BZnwKSPjFZ8XHt7ueHYbURcZ/ZyHL7wpIYGyOx+083vw0PhQHaQk+YlPyFVt2m/px3JPwpm3lw0pbWNE5gfOCPLWhuw2/pj3JOg8NfWqL7TvheSV7VdyZ9k/5/eA/e6r/AN+kF72Nf8R/In4UFKKaN6GZf0nqJ+FCFsAHs2+9Xo8L7TxJhVSDYA8feYOI9lZ8mVnBFE/P7QbkrXLRBtpLk5IsOZ/W08fGvHGQmMw0FwLzarn2rh7A3FT2LnO5Irzv9pJuxbFN2mcwjxSoV9DbrJjCMi/Z466mvnnY932lJIs4CBEWuBJm4g6RX0PuyqcIySMpy3HIyayNxAz5dQFbTWvCtw2PSTdm5vt0/Rj7w+dL2JxobB1Jy2SASSeEAAnWju8bkNp73Ej3GhBXWfN1l8XwxYd3fK8IgJZWH5Ek9W15uoxEEacRTEytwtjpEAKiFdcEE8dAdatBy1ROms4AHSWuAd2tknDqdQVA5iFDuuRHfaL0bCiJiJ4TpPfHChjT300c0n5VdKqW62jhbi2/vVi1JfUhDM4e60HOSoAqCsqptGUnS9F9i7xN4jCjEyEIg58xHUIsoE6WPHiCOdB9jwNp4loiziSfGcivgpVIGFeW3gcSyNGsU2T+FxN+7M2mip2uZS5Q/v6TsGD22w6lam3UKSjtEHs2mVTcCAb91K2KxzWNdYU2H5UqGnFJyIKCfpMpEZuoFWVcgGAYNVtp7IxDysTikthtt/CLSU9ICpR6OUmEyLwnU86s+zHFdLhWuPQhaT4lRj/KqiekdXJNR5isFYBUgTXVcpdTXOBc6DXwrmXsyBxGPxOJPJRHi6uf9IIp130xnQ4DEL0PRlI8Vwgf6qUtwVjC7MxOKNpKiO/IkJSPNwkUdxNGMf42PmhKW6mMSrbWJeJAQn9oWVcAgGJ8NDR5W++IdZexLLLX7OyoAhwqzrFpIjqpjMDF9eNIuxGCjAYp7/EU2wDzv0jnuSketNGx938W7swNNlgNvHP1s4X2gbkApIOQcNKBM0uidT2pfvDm0d68InDMvLYC1P2Q0EJKioGFAkiICoE8ZFq92TtLDO4kM/s7rGJbBJSSRkSANFJVlKTmsAOJpX3y3fcw2DwSxBVhyQuLgKWoLSfDMMvmKObXxyFML2myoAuYYMgDVLinLmeaZI/lrqB3kTjWhp7kj7ekvbQ2tgv2hJVi1JdblMi6RMylSshSDrx51HjNmNBK2P2xpJdUHSHMoUZuCOuOqTfSlDC7SZRsl1on6VxwKylKtApEEKjKYSk8ap7el1rZjJN1NkT3LdyJ9Amp6VbqJXkUdietftvc6bg9mvsuuqQGlJdKSRmVKVXmBlgi5MSPGieA2k28kqbUFBKikwQYUNQYJE0q7wbsNYXDvv4dbrJDRCglxfXVmTkUo5pzAzPPMa29mGEKcGV5lHOtXVMQIhMi0yYvfgKcDTsJmKBkL34Eqe1FIBwqj/EtOsahB1g8qANZTBk2HG4GXTnJ7ppk9qQ+gYVfqvxI70L/ACpPbxoygKFuBVp8Iv7qz5xdVHwMBsY1bCcStCkxaSIt2Vf9zS6pjo3gDMocjncKgzymavbMxgaVM9UiFHgDwPICZB8Zqzt/CCC6B2om9goCx8CPfWQbN/2XB6iEccPoFTwI99vnQrYbMOLiDCRHgTRZ9OdhxIPWKLeIvaqWwWldZR4kD0HqNamNgY1/gqoO3lbl1VpKQmB35QfhQAYdZurjEJgcDcHmYtRvbJJxLmW4nSbyEgG0Xv38KoOYkAGbctL/AC99XUsBUqoQgXtB+JBSpBSLGAPu6wO6bRW7qRMz3R/vxPuqPauICshQk2TqQJCuNryKjLa3RdQHPhPlF9edaQuwJkDlFlQL8SXCQ280ZuFJ9M3f619EbtCMK14H4mvnMbMAUk5gYMk+B8dK+jN21ThmyOR/1GtnDEFjU87iyxAsVIt6EyyDyWk++lXeDHLZwrrrcZ0JzCRI1E28Jpr3pP8Aw5+8n40u7UwXS4d1oEArQpIJ0BIgE901TJWsXJY/gNRD2pvBjm8My+X4DxVCUoSmAOyc2pkeFTudM1isC6X3XGX8s51khK1JumNIhQItwPKrXtFwYRgGUp0aWhI8Mik++BRTd7DoxGz8MHBOUII5hTaoF/5Y8Ca0F1CawNrImbQxfSTvQMwbQbOKQlLiFKM2CgTEHgD4UcKa5i+gMbbTlASkuJgAQOugaAd5rqC0gisORAtEdxc24XLWD2MQtsbXRhttNrUqElsZ4uR1VpukSZsgxHKod29g9OxjVOBTZxTmZsZFEpyqUtKiADHWVEcgeYroDGESnspSn7oA+GtTlFIIOULsmJWC3hewrLLOKQ21kABWp1HXbTYZWyQokgBMnTWJtRD2c7JaaYccZMtvvKWnuQISAOYBCr+FVPabhSrAOECSlSVD8QSY8lGmjZGHLLDTZMlDaUk8yAJPrNG6G8OmjUICtqrhyt0uUA4jFTFXfvZeMxbIZabaCMwUo9L1iRMAApSAJM68BpS45sHaDmFawRZDDKDK3ArpM5zFUlLcnUk5YuQLiKe8ap9LhW2EqScqAkk2n60DTrKg/ZAPA1ri3n0PSEqU3ZISkJJJicx4pEqN5MdFGU5wabeVTMVFUPP6xe3k2EhOzE4diZaUlcKSUqX2s5hQEqOYqjugcKubqb2snDMsoC1PoQlBaSkzItJURlSnjJNvG1F8NttQJDjTiZUYMdUJKsqZUYvpJ0EzpVhG02XVBJhRVoFJB/i4Xjsq1/hPdRrvF5trpbzf6xXc2406/tPDPuBKIhGZUCEt5V5Z4hYCoHG9JuyC4rZGIF8icQ0RykiFeh6P1rqJ2FhMQiVYZspzLAlAEwopKhljtFMzxEV7+78P0SmkkpaB6MoBlMkhMBKgfrKAkce8UCLlEzqg2Hj0+8j3KSP3fhxqMknlJUon3zSdt4Bzb+HQNEdFYaWBd+dM2H3Fba6qHny3Mlpa8zZ+8hOXMO4mDxmqCdyH044YwYhtxeaSlbRQCMuSBlUcvUsDB4a0L7Qhl1s19b9Ze9ozuXZ7g/iUhP8AnCvgmrO4TWXZ7HeFK9VqPwqvvrsp7F4bo20DMFpV2xBACgRJyx2p04VY3UU82yhp9noujSlCYJXmjVRKRlQDa0njpXd4tjkae936Sh7T8OFYJMmMryDPksfOkfAYaFR0iVCBZVxAvYEX91P/ALSAP3e4TYBbZPhnSPnXNU7DK05m3OGhj/vUc/zNRMf/ACNDrLeXsjvATM+/Sh68aoNrDbmRIHYKdRGiZMpHdcCq2z8E43dSha5EkfME8avKxEoIKjcEQb90jj8a88KcZ2N/39ZrsMOlQphmVFsICik5Ym3Hh3VUw21XGwG+jCVoGXNNiRYHLwnWDVrZOIltBj6o1oZtFw9O4CoCbpAOkgE2MA3POiwO4nXYBgTGuuBV1jNqSU8O8geNSBaikZlZweRtPen1qutK1KkEKvrmi3npV9t52xLYjuURfnIgGrsaUVUipJPUyIYFJNllIPIXv3XqJ3Z8pgOZr6qAHp/uauvGRBSAoyJ4nw63KoMHggFfWCediJ86mHPW/wCJTfpBjuFVmISUzHAwT4g2Jr6H3Tn9jZnXL8zby0riGO2akHNnOlpE+kX99ds3LXOAwxmfok38LV6HA5A5NeJi4tSo3lH2jIWcEeiVlUHEHlICpKZ4SKhQQRWvtV6T93LSz/eKUkC8G0qMd5AIiosGqUJJtIBrTm+KSxfDAftEZnAOH+FSFf5wPga09na82AQP4VrT/mzf1VPvpjmzg3WwoLWtOVKEddRVII6qZIFtTQj2dvOssradw76QVlaVFshNwkR1og2nlVlF4CPncixIzg/KoF39R0e0WXP+Wr0UR8AK6Um9J2/ewF4rItA6NSQRKyIIN/qFRBBn1pv2euWkE6lCZ8YE++szkFR8poxgqzHzLCBWxVWmetHHandStEmUNpIDi0NkSCQSO4db5UQpeb2mDjw3xLK1DyU2PfKvSjxXUWMsFmxr1Kq0zV6DU7jVMGD6wV0jljMZreERpXjeGdGj03nrInymdPCpUrqRKqsHkWWQBT4/wleak/I1o4+71obBIPVOYQUyeOoVA9VCrmasLlG4oEFsKSSUBlbeYEEpTl6x1unTnmmoV4DDFKSsFPSZlSokHMbkm8BUmYjUWGtGg5UOLxzbYlxaUj7RHw40Q0JEHtYBsqIafWD2iArMLkTMfIgjNGkCr2Dw6mwc7qnORVAI15ePuHeSDxG+mEbKiklSjrlTrHeYHD4UF2nvm46FhCMraMhVBCipCgu50ywpBTF7xrMUbJ2i1W8ZcZvcwiYJWfs6fiNrX0mtcHvth1iSVJHMpVHqBY9xANc8bdWV9G0lalaAJEkx1blN1dW0z38aZtmbl4hwD9pdLaP4EGVnjdUkJ99cVK94dSmFfaGA7st/KQQQgggyD9IjSuQsbYVlQEZQEDrBQGlhoRF5rsm8mzG0bNeaTKWwjnJHWCiZOpm81yN/dhPabOdPEXnS1xx48vfR1JsGi03VYxs7ZbWDAgcROguJKTMxB05VacbQlJWCeYyk27uIApK2fs94gLAnIT1SZMi8RPGx7+FEMBvUoKyKQb6kW7pvroPSsmThTf8AjPrLrxHZo0bCflq3BRFxw6xvytWm1dkdMSpUlIE2iAY11kGOdqH4LaUOOciARe4JSER61ZTtIqWpQkRYSRYX1FxrU3VgdQlhpK7wSdnlrrBXVm0C48739avYTGpJjpPEEn4aVccc6pNuM21tx75499U0YuRClSOGkcuFCzkBsf39olBNwdpVxmwFrV1HlgTopJjyIkVVRgH24AKTHEKBmO4ifdRN3DLJloiINo1twGlRNZgrrlKk8lSDPlx76ZXNdQf0gKC73nuEWsxnSAqbQY8Y4WvXcNzv/JMfd+Zrh2IVcKSIANok2MxeO+u27jf+n4e+bqaxHE8K1cEv+Qn5fWZ+JP4APnAvtexZawCXB9R9o+UmfUSK12StLmHbNlJUhJEiQRAIN/WintAUkYTrpCh0iBcTBJgGIMmTQXYGKCsO2U6RbhoSNPKteY00liFrLmOfU20oti4iAAeYBsBwEnSqK9oOOodSltTTgSkiSAespQsfBOvf3VdddMGImLTpPeapFLpzStKZEDKk2vrJN7SKz8yW5cD7UweJUkAqSkINlTmKjCxmuNBmEJN7EEmyiW2C4f2dsKMqAgmIuCRpwqri8ESnrOuG0WIT8NT3mvN3EBLRSJhKiL31v86QtKKm8LlyqmKxEA1Oo0H23icqD4VB2MuqiJzG08m1W3VGxPQ68FAjT75FdIBrlGKwqFpUkBalFViCDKp63VBlN5t3C9MOzN83GkJRiWlOEAfSIKSSLxmST2oF7+VKXDAV1iqQCbjxmrcGlNHtAwv1ulR4tq/pmr7G+eEVo8PNKx8U0AG8ShZfMYUmpEUGa3mwpMB9ueWaD6GpMVvIy3ErzE8E31+VWUEyLkeYZobtXbbTAJWq4E5Rr58vOlXaO/KlCEFLKSO0o38Re+si2ovrFKGP24grhCnFrV9chIlUnspIkC5Gs+M1YYyesznJXSNGN3yfeMNDIg8Rqb/xdogjikfqI/YnXFddYvqbknT6pSo+saVC23iQQpZUlMwCVok24toJJFjewvTPgt3m3UhbmKS2CP7tOREealH4UQAICSYvq2RlBJJPflSDxtGcT42rMCwCvMg9UJyKBgFckKASQTBSQT4k86cX9gYRDDnQltbuRWRS3ErOaDESYBJ4gVz7dfGJRjcMlR+jKwTJgZjpM8M2Uk/lXEXuJw+c65sTYiMMjKkdY9pXEnl4D9aJVV/ebX+K3+NP516Nps/4rf8A1E/nXdZ3SVt42s2EfTMS2b1z3C7NWgDKsKA5fLnen7beLbVhnglxBJbUBC08j31zPB4m5TadD4RYQLkWj0qWUWKlMZqXXsO0FSeqdSZ1sdQLHhfwqjtHZKFKStMajNqSU38yRrcfnWYvGkZSQopMGSdCZny/33Vu6SJF9L6aaXve/wARUFVlo3GZge0qu7LkBaCRYAjSIk6iyoJibXFS/uhJH0oV3GeHEVOHSkdoG0jrSBqDIuBzq6EEg5kGRFp0AnxtpbwvRbIy9460ZVGzouHFKQbQYtw8/wBONUntjLTJQOJ42PKNcvl86tsuwoplSSPqq7+c2NjRDAsOXMC1iJgwOERBGmkW8KBd0FztKtsYIwi1IAzGPOa9x20MqriUqm+gnl6/74UVx2ylKHWbJBEnq5gOFxBI46+tB/3OgTBUNfrH4Hqxb4UisjHU3WMQQKEw4lKpASLakASLg+vj3123cJMbPw/3P6lVws7IKTKPE215ac/dHCu67ipjZ+HBt1T/AKlV6PCadR0mYc+rTvI9/MS2jCKLpSE5k9rSZtrbWlfdvFBxgKGhKouDxPEGKK+10J/dyswkdIjxmTp30pez9YbwcHqhK1doiRMG54a6U3EVqjcP8MbCKjXQDaW/uFZMKczHkjrepmBW2zt8sO/2FHvkRFZSp8TUCB1ljau1EIGUnM4RKW03WrWIHkbmAIJJgGqe7+0U9K41IzQFxM20PoY9aQN9duOMPK6N3PnCsxAiAoiE8ezlSNdALamlbd3bDjOID6TdJEzxBspJPeJ9ByqowErci2cK0+g3HKUd78aMuWYmB5Te1G2NppdbS42ZQoSD+fIg2IpacCTiVLUAqMuWR2Ym/jWRPxNRm19ksShgtmE6JU6Y0AMSeEieF9Rw7xRfD7sYxxR+iDbcCApQNp5Kkg63Ea0WZ2uEJKjokEwO7kOdQbG3k6LMFys9okWBnLmKQZJgk6GDrYC1xwysbY3MRysOklHs/KlSpaECTZIK7eJgA62AiOdDtvbMDDkKIygAlw9VUQJCUpt1rySPWmfD75IVMoWkiSZgwBqTewFrnnQT2mM/RtP5ZynIdLTcd3aHwpjwmOhXb5xOc17xXf2gUWbRlM9pXaJ1/wBkRwqshRUrrG/GSY1vJEEVHhMcACOsARcA63kzz4W7qvN7RTASEgCSTYzJtcgiw4CgeaNgu3yigqe8ruNI4JChpEmTylQOo1AHdNeYtDfTtwgAIKerAE+I5z8KkOKA7UA8yIMXgC9hfShuL2o2laSmTli0TJ5xprNq5EfVZELNtUM7wYYZE9GlIIWJyiLHMIgmSZi/51X2i80kp6RIJgBRgqiw5SSe4cqoYjaynDAS4pRObqpGb3D41WTsfHSCELCFEXcgKA8CR40+PAVXSxjtkBawJQxu2cqoQy2hI4EEkidTpGnKqjO3llaVFtKgnWB3+Ypp2bugh1xZecBCSJzJylXdlzSeUgiipw+GSmGmkyk2lPdyBIHdJ5+FaKToBInUN7i9h3GnhJYWlJFlZUpTPcbDgRNSp2Y2lYkRMiTbKbkAmIHgfUa0adwRWhKSOiSDYFIBJve3WjW4iPWvHcGCJIUb5oEqFiYmLRNuVSfEx+EyiZV/OJPg90GjdBKDAgRImb3kz7tKrYnDoFyArnwPKTfUWv8A7F9Tq8oPYkgyNTECLExNuIrxZ0WpJAUOCpPHiNLHTurFy8y/FvNOvC2yyviMhSBOWNTAUCTmVpbqmRInyESRpQtKJcSkIAspKiryCesdJF+RjlRnoG8pAWDEGDYwq54yTPAaW51FtNISQEBSiUqX2gAEpExmm5iLRqe+poxU1/M5sercmUkvEjNckJCgYsEzZUEX490VN+0qJy5QhQiYFrAXPFIJI9fAUMRtZvMUrCkEgqAX+ffUydutkjMo20Jkj+XWPK1qscbHtFG3eXNoYnMASAQeMjgYJnl5Tpyq4ztcOyyo5SBZYuCSJhRi16Wdp7QbWiUQDJBCQQCDe/D3caCr2qtIMKIBTlPeOE/Crpw2pKkzmpp1vZmLVkHSABxMgQZzX4HiNT50PxOGS+lSh1VmwnMEnhMxcRbNzpB2ZvApRShWZYB6sHrCREoPOm/Ye8IVlYWkggCyrXAjy51mfh2xm5QZVbpBWMwLzI+l6wUCABwMHMJBMkWJ8fGu4ezpajszDFfaKL8frK4ikPbC0ZktuIC0qTmE+STfUEA10ndJKRg2QjshMDyJ5Vr4PJqbcdpl4haEXvbCP/DuFnW9Y7+dq+dHtrKRKEylPL3fIV9D+2nDBezCFGB0qD6TxrhWxd20OpdlJJTlyzMRfhxrawBfeZkJBsRbla5VBIGpAMDz4UxbL3Zx9lttPIREzYKy8wlShm7hTTjd7EfsDmHUhKXMvR5RCUkH6+UcRyA1ojsjbuNxaQnD4cJskdKo9QRrqLnwms7ZH6BRNIGP8zGCGt1EOIWHcSos9UhRy5lKKc2kSIk28qXNmOowwWnMlaiskQmRlCTcL9OFoNrmuqbM3CbRfEKLypJi4QCoyeqO1J5+lc53t2CcDjEqRJbWo5Pszqk+E27qXSSCp7xMj7Wok+xNo4po9UZ0OG6CYExOZKrQY7vHnUTO8uZ1R0vznS2tVdpMyARpa/C/+/Ot2Nmt5ZOHVrllDnHXjbSOPGooF+Jqi4c7FdPYRkw+2UpTmJ0Fbs7VcJSpLgMajMBrBiJiwSB5q50vvLYaUEK6VJIsCkK5j6vnV1GDaEKkQoGCQQCBE91UFdZo1ho14DFrW4grbRl4kDu53kWHLQUw7USMRh3GjfMm33hce8CkTZpSkylea0DrA0ew204oh6gIBiHmGgUB8u6oXHiTlSkhRNuZoltTZJOKVlgIUcwVHO5HrNG8DsxtshaFArHH9KvqEiEg/ZO5RWkKxClgm+U299M+E3cw7afo4QqCJCROnGZrT97K+vBFTnaCMuvgDQsEbmGmB2Ek3ewRZQsKyFwntJ1j0tRoMoCYsBziT6mlxzaUdm/fWg2gvuHOSSfdQDKIxVjC2Mdw5gLCiTMH4wRQTEIbSoBLsJOgXlgnjE8ax1wqHXeg8AEQD3SZqiEtOKylBXGtzY89RSl1hCNIcaVIf6NPWSAFAq1I7kgdkGQRPlUTWNVmKY4E3IGvIGPSONGnMI2odRCkLRoSokH1OlDsTstwnPlnnHH5iuDiHlnuJOnDqfy5SENwmyV3PElVoHfVR9taM6ZzoCurIgWOk3km/GtnGVEyoZREECPyvPKq2JWCiFEwk2AsIHfwpwwilTCCsMVHMpMSkAZuHgIIPjQhLim1lKklQEakpEWkQBxsL0Uw+1M7cElASPE92tDsa6oGR9IYBlPCf4jEURvtAR3gbGJS+870bYECBnJQIyrMpzdkyBabk6XoW4yAEDLlOVQMEnMoE3vZNuA5d9Mrr6roU0qSiTIgydCSdBFA8c242ALLSDOUkkZo4Dja0i9dRvaLY7wU5iQJgf7j3VXcxFW9oNggKSB1rkBMZD/CDN0wAaqHBqJEAwSYUbDqxJnQQCJ5TVl3iGE9nFTi0rQnrJOvCfmPzoztPHqQ6lakqQ4IBSRqPsnQiOV6D7I2ctwKS0oSm4JlM+B4g94FWsTjMS3lDqSMnPQiQJ7x1gJHMVnYW9CvrLKaWzHRjeIOKbvIKbAHiOHp8K7JuigDBsgaZSfVRNcR2S428hRUnKYCoTcA90aEjlzrtW5OKDmAw6wICkfM1DhBWQ0O0pxPwCB/a3s51/Z5bZAKy4jUwIEzXEGt1sYwcq1duwhXAcVH6ov419HbzKjDlUwEkEnkOJ8K4xvTtlvpAErlQN/++lacthpmRQRvNt391sO2czsOrj63ZHgk6+fpRXBb1FCilRmVEIHVAgLUgXSOonsiIJsTxpcY2p31A9jBJSgJBUFEm2aYNxPeff41ENUucYjcd73VdlqAYgmSbqiSANAATQ/bjnSsHpAM1yDHEE5VAQCOBvfx1IFW13IyqdSmZ0Nzx5SAe7mBUb+0/ognPny2nwrmNxdEqvoLjWRXZECQNY5iimEAShKUggHmbiePnFQYZQI7o10g/OpkscTXmObGkzzVJGwmy8ClYKhkKjAJMT4STcVZwuzEBspVITMhPJUXI5TetcK2mbwQLwbVZWqRAFifSP0qLFhsscWJE1s9kJjLJIj9bc69Z2WgDikC8zHuqXCpXmkgxEDwq6pokX99veaBx5L/AA3HXVXSCThjmGVRjv4/rVoYdUSlY75H5V6p9pA6zqRrxBmNezNV0bwsZZbzrF7pTGaL2KiK0jDxHY+sooeSnDulM5Uq9RVdSVTJaX4pVPxrU73kJ6jfC2ZUEkcIA186HNbyPudUKQ2ogkQmRAF7km81dcWUfEwlwcnmGQ2T/GO4p/KseWUAdZA+8cvxpeDeKWrK66sSkGAqL63AjjHvqi9ssKUk2VmzZr3t2hB+NaQvmVDN3jg5mdT2gr7pBHurfAYItiEwJpHGDISCmBIkkAiIPz0qfDNYhCUwp2cpzQokCCYPKgUB7ygyEdp0INqGiUkxyqJ3ErTA6OT3GkVvbuKSElKlKH1pCbjmDE9/hVpre/ECSUIVyMkcecmuCV3gLk9oyYzrdtN+GtDlbJcPIA8BrVBe9wN3G1gyOyqdeNxV7C70Mq+s4D9pP5U9EQEyFzCLScoHjPE1sjAPNoK0hRVJyozaKIIzkDSOHO3ARV87TYcgpdAPfb4xU7RN8qkqnvptRHSLpB6wNhv+HJMvKJAJJTICzlBIgdZQlSgNLCTxNJ3ENJSSpagXInMlUhEyQnq8VCLkQADcKimBWzFa9IU9wr1zEoMIcOYDipM03NiHHFpOz2FtqWlxScoJUcnVEhEADNfrFSRxOUG1VMPiU52kBBUBIyhMlQzEoRAjMVElau/KBGUQxY8MLGUAhGacuWOAElQOuoqq5gUNJ6ZhSkOITbqzcykgSSZgqAOtibRVNViT01vGA4fEpTkYwisqSYUUQDMXTYqVlBWmYN1WtYBttbHLi3OlU41nPUKsOUoQgKBCJ1myZJEdQDjazsjfRxxxpGKL2cJWhC2j18rgTmgkHMRlSbwQR2jpT5g2lrQFsbQUUgpzdKlKhACQUqBhSSYJk3v6zVQD+H++sqHBH4hfp9JzXYeP6IBmMqUpBObipUFRJiDFkiJEJEE13DcAp/d2Hy6ZTH4lfOue7Xdw5bUjaCsO6jLZbKC2rPJuFkhIERYTJmdL9I3L2aMPgMO0nNCWxGcQqDKgFCBcAwbCjiQay9xc1hApFf8AesNKSCIIkHhSXtL2RYB4zkcReYQ4QJ7gZjwp1rK0kA9ZlBqIjfsZwI0L/wD1P/rXjvsXwCten5f3vD0p8rKXQviHW3mIbfsW2eOD3/U/StlexvAER9KB3OR/TT1WV3LXxO1t5igx7LcGkAAOGOa/0qVHs1wgmzhnmv8ASmqspPd8XXSIlCLKfZ5hBolX4v0qQ7iYbhnH835imKsphjQdo1mKWK9m2HcsXcSkfYdy/BNUx7HcD9Yvq71OlR5WJFqeaym0jxO1GJbfsjwAAGVwwIuv9K2a9lGCSjo/pSkaSvs8bHLanKsoaF8Q628xQc9l2DUACHLT9eNfAV6j2XYIGcq7gg9bWSDy5gU3Vldy18Q628xVe9m+EVM9JeNF8tOHdWOezXBnVK9CO1zEHhTVWV3LXxO1t5ik97McGoQQ5aPr8tOFb/8A83wkz9JpHb9eFNVZXctfE7W3mJavZHgDl6qxlMiFDw5XqJv2OYBKcoDoEz/ed8wercU81ldoXxO1t5iQr2P4ExZ2wFs/LjprWifY1gB/jHxc/SnqsrtC+J3MbzEIexXZ97PX/wDk+FrVqn2JbPCsw6cH/m/pT/WUdI8TtbeYlM+yfCo7LuKHd00j0KTVxHs5w0QS6r7yh8kimmsrtC+J2tvMVHPZngzqlf4v0qBXspwZt9LHLpP0pyrK7QviDW3mJeG9kuDbWFpLwKbj6TQ+lYfZRhYUA5iUhRkgOgXvp1ZTqdI1p0rKAxqDdTg7DvFHY3suwWHc6QJcdVw6ZwrAvPZNje95purKymAA6QEk9Z//2Q=="/>
          <p:cNvSpPr>
            <a:spLocks noChangeAspect="1" noChangeArrowheads="1"/>
          </p:cNvSpPr>
          <p:nvPr/>
        </p:nvSpPr>
        <p:spPr bwMode="auto">
          <a:xfrm>
            <a:off x="84138" y="-85725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AutoShape 44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AutoShape 46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AutoShape 48" descr="data:image/jpeg;base64,/9j/4AAQSkZJRgABAQAAAQABAAD/2wCEAAkGBhQSERQUExQWFBUWGRgYGRgYGRwdIBwaGBgcGhoaHSAcGyceGBojHBocHy8gIycpLCwsHB8xNTAqNSYsLCkBCQoKDgwOGg8PGiwkHyQqLyw0LDQsLiwsLCwwMCwsNSovKioqKi8sLCwvLCovLC8sLyosNCwsLCwtLCwsLCwsLP/AABEIAOEA4AMBIgACEQEDEQH/xAAcAAACAgMBAQAAAAAAAAAAAAAEBQMGAAECBwj/xABDEAACAQIEAwYDBQUFCAMBAAABAhEAAwQSITEFQVEGEyJhcYEykcFCUqGx0RQjcuHwBxUzYnMWJCVDgrLC8TSSojX/xAAbAQACAwEBAQAAAAAAAAAAAAADBAECBQAGB//EADIRAAEEAAQDBgYCAwEBAAAAAAEAAgMRBBIhMUFRgQUTImFx8DKRobHB0RThQlLxMwb/2gAMAwEAAhEDEQA/APSyKgy0U1QAU4CsshcZKyKW9oeLfs9rMBLEwB+Z9hR+Fvh0VxqGAI9+VcJGlxZxCI7DSNiExHhJI6j3913lrWWheM3rlu0z2oJUSVPMDp51DwnGvfw4uArmaeWgI5fzqplAdko3Vq4wjjD31jLdeh89EfFbik/Z/i1y8bguZVKHKVA/GiMdibou20Qr45JkbBY1896qJmlmcXXsIj8DIyYwuIsC/La965JhFaitilD8SuDGJZOXKyltBroedXe8Mq+JpBhw7pswbWgJ6BNorcUpw3ELhxb2Wy5VTMI9QKb1zHh4seiibDuhIDq1APQrRFaitXVaPCQD5iaS8A4tdvl82VQjZYA3/SodIGuDeJV2YV0kTpQRTavrsnUVqKya0GoyTXQrdarBUKVusisrRNcuW4rcDnWqV9qOKjDYO/eP2UaP4mGVfxNQTSsBei8a4fxYPevWidVd8h6rmP4iixhHgTcJIPTfavPkxTB84MNMz5716DwriAvWw432I6GsLEMyHMNivpHY2LbiGCGU+Jo01Oo/YW/2Z5nvPw8/6Fd3bLlpDwI2imfC2AclogKx1E6x0rd1A5LZtJbZY0VQduU0uATqtKaeOF5YQaFa2ffS0oXDPEd4T5xU1i2QDLZqY4fCqSh3BZQw23J0g77big2/WucCBqiYWaGV5Ed6cyfTmvcMlQlaYdzS3jOINm2zBSzQcqqCZPLblW9nDRZXy1sDnuDWjUpI923dvXc7qFQG0oLAanVj9Pah+xmKgXMOSCbTHKZmVP8AX4054Lwu33CSgYx4iy65jqZkTvSPjVr9nxtq7ZRiIy3FRTEew3/Ski4syymv6P6W9G1kwkwgvbS9rb9s2vzVpa3IjrVT7P3v2a7ibD6Kk3F/h5x7RVzsgMAw2Oo0iq12j7Pm5i8O6yA0rcjovi18jtRpydHt3H5SfZ4Ye8gm0a4fIt1/Y6pPhM2Hxdu458OJGvkTsPypliBduO72Y+MWp6IvxkTzzSPaje2HCe8wxKDx2yGWN9N49qB43h3sWMOgDMgI70rueZmNYJJpcgx207DX8LRa9uJ7uQVnPgo7UNdvSgOa3dx2TFWbaXC63MwYEkwRsQevpWsSv/ErX+k351DxLEA4jC3FtuLSlhOQjfaFialxF0HiNt4bILZUtBiTyqe8G1/5BVbh6pwbqYng87sjWuOyhvY1bWPuM5/5SgeZLCAKdYHBOCWuOxJMhZ0UdPP1NJr2DS/jbocHI9sKGgxmBGx60ZwHiDrNi9JZDC3IMMOWvWpikGc5trNevvZUxWHLoWmP4gxtjyrh6HfjtwtOoqq9jvhxEaHvN/nVqxF0IsnQVVOyDZBeDhlLPIzAiRrR5HjvmWef2SmFid/Dnob5PoSuuEG9ea+rXmAVyoKgA6e0Aegozs5i3dbiu2Y23K5juRymh+zL5XxGYEZrhYSCJXqOtd9lm8eIkEZnzCQRI6iaFC6iw3vfFNY2IFs7cooBhFACjpew9bT9VroLXarUqW60C5ecEahyVGVo42qj7moD1xjQ+WvLv7bOM/u7eFU6n94/oJCj8z8q9Rx+JWzba4+yifU8hXg3aZmv3bl1tWczHlyHoNqo92lKzW5TaoNM+A8V7i5r8DaMPr7VBjMIV5UHSzmhworSgmdE8SMOoXrnCrK3GM6rlLbwDtzit3MICXjSJgbzG+uk/Kqf2R42YNljrHh8xzWrSuIYLlB01/HestzQw5SvcRPlxbO/hcNa0Ow01096Kb9mE5S/wqzR0KrmA99pofF4dlUEESdeo+YNAXO0696LYLM3w+FZ3GWPPTSjRiSVymV2OUiDtpIPOpc2hZCrh5ZHzZBI08wCL86oBfQqjSlXF+LpYyFgxznKoQSSYnb2plm0oN7Ks6sRqhJXyJEflWkSa0XjY2MzeMWErxHau2jKr27ys/wgoNfTxVIO0lvOLbJeVjJAKbwJMa70k7ZN/vmC/i/8jVsxFpXZWO6MWB84I/I0Jr5C4i9k9Jh4GRscWnxAnfY2RyQ/BuMJiUZ7YaFYr4hGoo5hVI7J4+6tm6tm13h71ySzBV9J5nypzgu1a3LHeFSrh+7ycy/QV0c1tGbdRiezy2RwjGgNb69U6K1G670nxnH3sOnf21VLhyhlacp6Np+VOS1Ga8HZKPwxYATsUlPaO33ptZLpuDdcuv57VL/tDZDBXLWidu8WB89RSjDn/jFz/T+lWPiWBW/ba24kEc+R6jpQmvkdZvYpybDwRuYCDRaCTe19FME6a1hSqj2S46Us3bdwljacIg5nMSAo9xTbG8euWChv21W25y5kaSpP3tPxFWbOCLKHJ2c9khjGvLz46dE1ZaiIoRuKl7z2rQUm2FLFjHxbAQD8/Oo/71PdqWQi4zFFtzuw8+nOaJ3rUucI/TTl9dfsjCtbVaU3ONtauol5FUXNFZWkSORkCKjXtE5u3bSWGLoJCkjX32Aru/aFw7PldsNKu7FVdb3z3T5Vqe0hqo8S4riDcwi92LedpKE6kidD0FXDDuSBmAU8wDMe9c2YPJAUTYJ0LWucRr5+dfhdG3Wu7qQmtirWle7VP7aYa44Aynux0116mvOOJcO/r1r3VhPnVb472Lt3gTbItt+B/SpBQnwncLwPifD99KrmLwxU16f2i7PXLDEXUI6HcH0Oxqm8SwMzUEKrXEHVVu3cKkEGCNQa9C4HxQXkVjuCAw/rka8/vJBovgvEzYuBvsnRh5UvLHmF8Qtvs7GGBxaT4XCj5efRem/2f9orTYq/h2tqhzOUYDcBjKk/PQaanQ6Up4pi3biuIVlyhRGk6qPhPTXrFG8GxK2QXsrbl/FmjUz58q4cZne4xl3OpPlsB5DpQZZ2lhAWn2f2PiIsS2R1Bo1sHf09V74blRd5rXPeaVFm1pxY4aqv2wf/AHvB/wAX1NW5npRiuAWLjZnTM3Uk6emulFi0AuUTG25n50JjSHOPNOzPY+ONovwgj63zSXsM37q9/qt9arSPlQuwm2uLbP6EAfrV1wnCLVoMLalQ28E6/wA64tcFsWwyBABc3UnRvY8/OgmFxaG8k43Fxtke+j4iP74/JcXsPgymcrbZTqNjJ5ADrThH0BiNNqTYLgGGtPKIMw2kzHoOVNM4PP5UdjSNwAs+Ytdo0kjz/wClVzCn/jFz/T+lP+K8WSxbLOw20E6k8gBQP+zeHLF8hzHds5k+81NZ4LZVswtgtyLEsf8A9GqNa8A7am0eZ8Mjmk3oAKoa153+FSzw1rWHS/dXR763HXomsT8zVuuYfBm3nK2yu42PyHWmF+0rqVcBlOhB50oscKwdhwQFVhsGaY9AdqoIcm1H1RX4rvxbswcCduXLfhz1UOO4P39w3cO5s30hSOvhBAI9DFKMTxYucNcxCjKlx7dyBpP3qs64OzcdnQ+JviKPvGgmNKmbhlo2+6KDJ0+vWfOuMRdt/RXMxTWUHgmtPMCiDr10tCX8JhVCtktsZGSIJJO2X86F4R//AEcV/Av5ij+H8AsWTKJB2kmYHl0rqzwSylw3FUhzu2YyfXrV8jtDQCD3sYDm242K19Qefkl/aE/75gv4mqzi4KW8R4ZbvgC4s5TIIMEe4oiygQBVEKOVEa0hxPNLyua+NjRu0EfUn8ovNXQehs9dh6ulcqnL1ovUYatFqlRS1icOtxSrqHU7giRXnXar+yoOC2FPn3bH/tP0NejZq5LVyo6MO3Xyv2h4Rcs3ClxGRhuCP6mklfV3Hez9jFoUv2w45HZh6HlXjfbD+xu/Ym5hSb9vfL9se32vauQzEWqudk+MQe5c6H4D9PrVqrzEhkbWVZT6EEVfOBcVF+3r8a6MPr6Gs/ERUcwXr+wu0M7f48h1G3py6fZexWDc3DtAOgmfXfeh8Ri2BZQWJiVk6TIBHnvPtQmK4j3S6NmldMvIkyZreEtk+JycwXSQQBI89zRM8YHxLPp16hF4fiDLPetAVc2hIgc+dLLnHbt7LlYoCGZYPSQJ+U+9KeM4vvi6qSAgkab+p6HpUWHxgS2ueAxQqq85aI296qJG1odbR+6F2RpSaLi773irXj4/iy6ALGwHKtd+C7ZxPhAGp0kkfpQWGWDmNwhxAXzY6RtRmHtgAkAPyfqOhqk+Ia4+E0rxQZBR1UZwvdstwEhlIaR0JhgeW1PsPdBzCNCQdT19aU38OhVYdtdB0YcxtpWrfeBTmYA/Z+0CF1AJEQfapZJmA8So5gs6Jq9llV+7dl3OhoReJXUYw7cjBMjXfeo7vHreUgqwLDU8p9R6UoxnE1zC4SQwGigEgj2/OimzsVLAADnCfXe1LoyyQQ2cbQJCkr+MVWMNiGuXWzEktEk8uZrniBa8UGXJMkCZMxPyoixh1RsglnbcDbzJNUkeC2uKsyMNeTsP6RWDxfdoHtMQTdCE+p8VXvhmLNy0jHcjX1FUN7AFohSGbMIB0UN1110imfAsTdtqsnwFyWXQwD05nXlVYpQ1BxEWf19Fc81ZnpDwzjge64YkatCnkqaT5E1JgOM511EtMwBHhJhT+FOh4Kz3RkJznrM1VviHaQ25nRspIEQPWTuB+NJbHHblwrN0lo1+yB5R6D8a57wwWpjj7w1sr9n9K7DV5VisYxIOZpbQeIjynerJwu5mBJYkhgBLGYAP1oXfiwKTBwehN/RXMGtZ6X4PiYcLJCsR8M66fSp3xAG5A9aOCCLSZjINInNWi1QC9NZnqyjIpc1cZq4mtTXK2VV7tV2CwuOBNxMt2NLqaN78mHrXk3F+weL4Zc71V7+zzZBy6MN1Ne727wYSpkajTy0NbzjaRUFoIoqA3K4PYaI4qJcPZ5WrdA4jj4DBVy24JBlZgAT8jyofLdjxLp6xS5rBLE5U1EHXf615Rkxa63jotF+ELxQd13VjVkKd4yINJ1GsUJcNi4hZraNHiEROnPTY60pcvGWQBHIzp0qNMMqKQjFdJMRy38/eubIK13Vjhngg5tPfFH4d8OzAMqKwIMgnQnkPMczU72sMjlRbVpGZmZuRnrz02pPbwEwRrrJgzNENhEVwe6zHmd/rAq/etJ20UOgeB8WqbXMPhFRWy6GcuUeRPsagFzCFFaNGgiZ51p7LONbYC9Ij66/KoXR10VCAPID+VVMlN2N+/JUELy74l22Ds5iQoYHTLEjTmB9a6OGtMuUrIGo/kfpSbE4R5mXU6wVYiAdwOgPSt4driiMzR0FDcbGjiSmY8O/ckDqir/C8J8RUneIaJjQ1PYwWFUf4RjqTv+OtLPD9wjWTHWfXeYro2l0LSegkgj6TXZtNyp7h97pw9vCZf8NTqPnO9cq1kMPBZidjmJjqOQpbZGY6A6Dmaju4dmIJkEbHNHtpvXNeQdVLsNm0v6ptY4fhy5z5SdYRdIXf3JOpNMcHh8Pb0XLBHny1FVkW8pPh1P8Am8o06VLaa4B4c35/SpMp5qn8Q8T9U54nbwhChlOczly7g9QTypXhsDg0zMxuATlMgfEfyNC4jCNcuItzMTuNfhA+1pt0rm9g/GoAPhJPMzmB0IO8xv5U02WwNSljHkLgHcvmU1uWcGYjvGcaAbHX8qgTB4SZ764raiCBodvmKCt4RhtbIOwbWfWtJw8gaqxj16z030qc7eFptsLxdv8AqmKYfDAovf3XaZUxJB568p6VM4sSG715CwDptJ0230pYuAc5f3bmCCNCP6FEtwi6w/wwv4H21q3fHLV6oZhAeSX6cNQmiYjDx8bEnlGs+1Y13DEpL3Fn/MQPw+VLrXCL+kD3MD6g1La7O3JloPvUiY5fNVLGg/H9Qi8mHZp71xmgAFvXYbzpUFrA2TmVb9yTJB6HXfoKU38GRchgFdHEQZ8LaBhO/igGOppp2mxK2lREQM9xWMzAVQNW0Ek+VMNcTRuupSLsQGlzcxocdFH2d4YHwkNdZWLGQGjTr9aZYfs+ivma/wCAbHQmfOdJ9qVYbhuVLbZ1zNlWAJ2XQa+Sz6mobVqcXkc96uUCRMBidjyDflVu+JOt6Kgd3cQp2pG1c0xbh7P9owN9BXeG4Pb8UliVImDyNNLjRpoCdYHIdTVL4g797de2+xhyD8QH2hyIrz+GY7EPLQ7LtqRe+1o+Jxr4o7b60NyBvScrgrCXGdnLIpgKRz5z94CmFji1rUJBiAMvQmJ16HlSC9cy2SuhLJnnkep+tTdmcDFs3XM8h5/1vTxwMeWR0jzbTQ2ANf8ADfkkn4uWSWJoFhzcx1uhp+0V/daZzlLBdwdtTuKnHDV01NTqQa7FZhkJNrZzOAq0I/D1gkk/Pat/sIiCWPqTQPGsUyqxU5lKlSJ+FuRojB4ouMzQJiAOQgUUwyCLveCCMWDL3V61a3cwKH7P41wvDkH2Z9akxvErduMzASQB6napLmIKnxEjn/UUCn1etJoSO2taTBoCNAOmlTPaEGNSOUUJ/eCn7UjbnUF/tBbtHxSQdBA1J6R1q7Gue4NAJKHKSxpe46BMDhAYJtgn0rsYVR9kD2pPgu0BYAENmJMgfZHInXWfLzon++xMZW9dKJLDJGcrgQUOCQYhmeI2OYTA21HQe1BYHH5r1xG2G0DaCB7zNB4i++bOmnUM2h/SgLPGSM2ZM2Ykygn0EkCPnVo47BPsKJQ8EaFHcP4hbt37neN4gX8yfESPbKRFTEm663nAWdEA1JmYMc2j86rmDxiozMSpe4FzHNscoBE7HxZjp1qZON2CJe4yNaeVAB1EQFE6EaVpxx53V6apAxuDbcKFq9m/kyhtAdAT16UWLg6n8KQPxJjF17Z7tFZtIaZERAJqK1iryi2crZHXMS8AJzHPoefSqvgI8UZ+qLYOhViuXB1NJb/aeypYBi2QwxEmDpp5trtVXxPHGxW7tatloAX4sin/ABD4pKtsB708ucPKFbVu0tm4L1x7atLZwmneeHXMwbSdPCah2Gky2d0MStugmScTLCRacws6iCegE7mKibtHbUot1Gts4JAOsAbzG21U5OD8Qu4zM90G3baGdGKqBOoUk6kDdcp560Z2hxgIWxa8bEmXbcDcmDqvpv5dROgfGWg0b38lMcneEgf9Vtx2CTEWwRGbRrb7wZkH0mqdjmLX3W+YdLigQ2yESwH+U711dtuiqo8Omkk7ex31obDYO6EYG4MxBBbICYPUtJNGic1tkmkebAufQbrz5em6aca4wwtKbJAOcd1bVQTppJ88uvyojs/fARDKKRMqxM5hvJ686AawmRFCBSkCQT4tN95HtXLwg0Bjy194nU1AkaBlqz8kRvZ5vO80n2Mvd4pMqtw6EEgT6HrVVs4rILttYMiCW3UcwOpo7iwTJ49dRA0GvqRNV0szPG0xtroNtd6b7O0Bdw4jgVhdvvDMjGjxcDxA2rqmJxRORGJIUeEco5z1qw8Q4pZupZt2iwuCFULsCxAaeRIEn2qujEw2oUwNQRy6/KoLd4BwygLDSAJ0+e/n61sOiOIadB6LzOHxRwrwb4i/RemYfu1HdKAcgkn9POlvGGyuCoGo9pB3rjh3aZHt53tkXTowCk6DQEGII961jrwvbaDzP4eleIfFLHNleCNOPPyX0DCSMkIew2FUuPX8xA8AzayNPh+tNMOfCsfZVRJ6xNIeJWx3pt5FkMArKdNSJn1q2phLajNeeAIAiNdIH/utrFAR4ZgPqszAPD+0ZpDsNPxSW2MWQwaJdpzW2A1VZ1B9xUGJd3+0R4sykE+HTUAbQae4rCWRcVcjKG+G6dgekRt5musfwpbcZWEsYCtGpHnMD0rNZPYGVegDoSbf+kluYsuQdJiNNJPWk/EixvQ9sp4fCYiddSPOOdPbmA/yshBkxMTr8uukUr42hzB5ZioMiZ8OxI8xT/Z8jWYhpKT7YY6fAvYz6a3WqI4FhVYXJB8CGADrGkfjPzolrJAnbTnQ/DsV+4ZUYZi2p38O/wCf5VMlokEgSBvHKidqvzTVyS//AMzEY8HmOmY2ocNi7gYA2ly82zSfYVLdLOmViYnryB0qXDWcwB2B6g1JjcKLYBzAgn8/eswus6Bb4DA7U3fNALZhiSAek/nPOu710ZTngrsZHWibLQDpof60rH3hdQeRAJrsxJRKa0EV+kE58QjMtoqwgMR4pg7flUfaLHOmGIFww+RdDJ1ZVn1pta4RdOyEesCktvgrYzFNZLAJhWtu4WfE5JKoTAgaEyJrQhhlsFwIaOax8RiMM1jsrgXa7a+XSl32IthLrm5cYXEYAIPtFVzAM33QOQ0pxwG53gtK730uYm6bi3EY3AbS5WjMfgVjoY+6Kr3ZvizX7BuOQL6YhrTAQpyONIHMrrBO3WrzwhraWbkB0sorKDcgBFQgyYMjUwNdYrWkDnOoDSl5+MsaCCdUpuuyYcx4VFy6QoEEGfsnmer8qU8IvMRndE8QMKB8IJJEdSdyTvRPEuKHEXotyMOiKokQzzqT1UHp+tZbEHT8KzMZMA3uxvx/S3ezMKXEzu2/x/a1UVm8+U51TMDoVPxD9amNTYXhzP8ACNOpNZrStuQDQk0o92gGelGYDhhvWXdTLgkBNOX1obG4VrZh4E7Heh+FF7LFmaUJJEeEydweRFHibHrnQJnSEAxG9V32htSijvIk/CNyI68hRXDuyLsucZVTKCCxkgdTFOcJwlL2YuWyjwBVgDznTWTTxkXuSqLlVco0n4QR18qXOP7tvdRnUXenlw0+689i8MyebO/yHv5qv8F7C22Qm8Tnbkp2HL3ND8T/ALNVV0Zbp7ufFI8Wu0flPnVusaOPWjsbHdXJ+6fy/WnsFjpcRG+3URY9NFnSYGBrhTAqhiOyfdIBYdihOZrc+JhGwfePI6UT3RQqt1dXGmgIiPhkc/OmmFuSum2g+VdmwHVkbZhAnkeUecxWScScRI1rib2u+PmtKNogFNFDlsvNeKYTLjHtkRJlJESCPi84EmeoFGjAjKbazqDH8qM7Q9mm7u7fNxi9uMwaPh2lSIiN4iqzjOKHKotsy3VMMdNNImPMa+Vbr4ZMRFE8HhRHIhK4TFxYOWZsoonxXfxArgYiFu2rl0h1AMFumq5flRA4qwtSXa4xKtEyMx8QEdYNK8NhBmJOoMBidST1JP5UZg+GgXFMqGteJViAQdyTuT0px8DHinDlsOW9eqzoccBJbR/tVni7a/TgrInaFWVnvKba7GdTyIC9TNVq5d768Xz92kEZd/c9D5CouJsHvsRmKqeZkEgbjodYqJmbQoBr1A09aJgez42AyEb6gb0Pygdp9qytd/HidtoXbWemw9FYrNqzbs22Qd2rEiAJOYeXnvWsNhrwD93cAVzP7wDQzqY6eVdYRyLVtSyhsxYzrA220OpmPemiYJyJgx1Iga+tZmLsSkMF35XxXpOypO8wrTK6q8/JcXL5yj95mbTZQBWrWEuNlCXVVc0sCkk+U0V/dBB1YA8suv1rTcVVAQJdzO/y05afQ0KLCzXbhXqPwj4jG4djaYbPl+1NZ4GpzEsdTM+p2HlXOKxC2BltrDNu25IG59ANfakuI47dYEKpUcgYAgMRrDc49KhvYwj44Okrs3ikEwfTTn0itnCYMNNtHU/heZx/azntykmuQ/a5xfELl2SXJzQdCRBXU+EbqdgaF4TxgWuK5m8NvFItsmdrq6pJ81Mes10TI1zafAfICBy1FAY/gz4ibaQLj/4bMcoD22zyTBIYCdfM1oYjDh0R1WRg8WWzAHiuOKvY4ZxO7adSLWIyXFffKTuPNZ51Y+PYtktrhycwzd6QseK2o8Obr4tvagruIscSspheKrcwl614UvFfA7bSLhWAD90mPOguynZe8bl3CvekWwVttpBtqxe1rJkMSTAmBHSkKI8XGui2pWB2xqyjsCjZZf4mOY++w+VEMIBP9RTDD8JZswJyXEOV1I2PkRuDyNdvwO4BIyn8K849khcS4ar3UU0LWNaw6AUk9586eEwCNysfzobBcRxFlcr3luldYIglT+cU3ucNuj/lsfSD+RoS7aYbqw9VP6VLSW8NFYsjkoZtfX8KG9cZwxkeKNIn/wBVFirbPbImDA0HJp19RUiPLQNT5VsHfkRXZjujCJlEA/VXXD4fu+8A++W9jrTvAwywee/vSxLuYZhrpqOtd3L4QKZgHSJ6/jNYuDe/v7q+fovOytsVxRZAtnVpy7dSBy9akxOOBABGjDb1IH1pIOKSfEnjzkHpHLfZiKJsYqWUEnmAB66fLSt+KJsQIjGh+vsIMjMpGfdMcBZEeEaaxUVm9N0LyDT8v/dZhL3dyTsJ9h0861hLRGV4M3CN+mppAx/BkGoNn6fnRd/sT0QnalP3OMUc7LEesV5BdsnwjNqDuNyZk+0mvYO21wW8PfYnV0CD30+deSFS0sNhr/XnXp8G13jaODj9dfyvOdqvGZlb0tpfImfCNZE7+fvUmEUIly433X35yBBHvUVhS3hAzF9IiTr6CafcO7KrbQtiiMqiRaGvw83I5eQPqRWg2OgsyIue4EbApdwzhVy6gFpfhADMTCiBJM7SdabpwbDppeuNcYx4U0GugE70BxXtRnYWrcBiCtu3bWGGYDYDQLo34HzrnivA7tmy1246W/h/diSd9ADoSZ3iiyTtaQHHfgmIMEXeKNt+Z9/tP7PGbYT/AHewiDbUTMCDr5GAfWhrva5wkEydFBj4p2y+Y/Gt4PgaAsGX9pKgQucgbSPCBMjXQt+lQ38IHClMPbjN4Sn2cu0yfCT56+ldnFeEUjOaQfGbTbC3u+t5ds0jw7SDrHlIInypc2G/ZiCoVkmGMQVnYn/KScvvUvCsC1oDKMqk5XBkhh6ctI22mo+1/EEtYc4awGu3ngwJHdrM+I8iY23pZzGndFZmdtdLjFXM8kpOsCNiIEQeooP7WY8hOnmcsdJjTWpOA4lYLXbF4S0t4s4zeUNPtTgdo8DbP3D52mn55aI1zXaZwk3YWQmy0jolP7HeZSLdqdNG5AnpOkCiLXc2nX9puu1xIEKhOpGoBHxTNd43tgXEYe1cuHkcuUesnX8KzgeLt2ka7fbu7wnMQpYgT9gnwidid6ifExtblzWeQ/KPheznl95aHM/j+1rizC4xsXc1yzdQEB0ysIMfPzrjs5gkwbPbAuFcivbOrZcruGBO8H60BxTtE2Iud5Ztnu7IksRsraSR0nfaKtKYi06WWW4bTwQHVQwgwSpUmYmNfXWlRmkjLa1Tjmsjnyk+GrReO/eFMVbU3EZArhNwRs0cxuDUeKxDW5zSI6jbnr0MRS/h3CcbZa4UxC3VuGSqKo94kQfRqxMVjLly5+0NktqRlRrIYRl3BYHnO8+ppDExC8z7BWvhZ3Boa2iEE3aJ+8YM/dqQMh5E8z6bVPZ4+3hzGTE7iPTXWaIxvDLbQGZ1bSGyhdzpplC60pxuAaxBYhlOk/WJ0rPLq0C24e7fv76qLiii3cvXkukkgSoXQRsJHrQ8BlF3vc0xmG2vl09K7VRqesa89PpWkYgkjflHX5amuL8ydZCYzur/AIXG223TujsRyn6VN+wGcwCvodQZMEbAdarvAr12+rPiUFu7IyoAVBUfa15npOlP7CjdGKEbqf571lkiGYl7bPGvdFYlhzQ5t68/dpSMLK6g5kaSW+LTkBzBo98KoylsxUiQRpDTov8AKimXO4d1DhdsvXrP863e4pbXUWgSOuv/AKrTbj4XNq66FVeC8g1Z6adVLYw+ZoIkDUE+vOmNvEA7fCnPqfLyFL0xakTcyqPuqxJ9CAaEx/G1CEiLdpd2b6DeTtVXYruxmBF8uJ5D/uvBLmIu3/pVnt5jLhRVJ0dzAHRfEJ9SKqXCuH3L7ZViF1dj8KiY199huaL4ljGxWJUI7fdXvAFC82bTZYE6knSjsdxe3hbYs4UlmYbnZjpLsSB4PPXoNor0fZsJhw4D9HHU9V5nGVicQXjVo0Hn/SkxuOtYBWW1AuACbrakt0EbLE6eVVmximxV10Z7ltILXHIMspPhAHNj1oqzwp2l0U37kkzoEBPJZOgn3jpTPsz2Yu2rrXb5XMYbeTPn0AMxFMPnabZGRfHmjw4c6OeNOA4KXs12KFq8btu3lJEKztLIOZM7sRr5TXPaXCs11bOfPkOZmKmBzUE9ecCrT2fvNce4Z8IjKI6z85j8qXcZxVy+Squq2wwUqPiY7Qx5A1lSuaHgj0W1E12WilvZecOMwJuXrpvXizH4bdtWCf8A2uT7CgLV69cvB7btaDgOxB+EN9mOY/KjMOTculbJUZituWMfu1GVQND4mAzf9dccMtC1nRzDKTOY6QNsp2yjpUvmIBAPouZEOW+6jw9+8BcLYh2YlklgCRBIgdNa44XwoI5F27IGrAEgzzJI+L3onhGCdr9y5vZLl0J5kgbDoNdabY1sxKKco+2VHiM/ZHTTnSEuIk2J0TjIY9wFKi2ZkXMijkpGnrz9qUcex1p1y2BmvRowHnuRU1qzcdWtqodSQMqjQL5k6FqOt8Ce2xYKqltAC35AAAUFgaDZCu9zq0Krq3r4srnOdx8QXr09aFscFu32DXABbGy5iJ8yN6vWGwqYa3cuXm1YwCi6idAiTMULe7VqCAth1YeGA8KAdiWAknrPQ0011N0oWgEWdbKR4jCYknuu6VLYBCsQVRh8tT5UJhuy121q2ItKPsqBMdADvHKKuH99pZLXHvDxLqnes/i6AkhVHtUGGLXs0PYAnxEDORoOpKofQGrd8WasdXvqhPw7JRUjbQ/DTcuKe6uI5XcBiGEeW9H2cTjHVvHZg6A+KR5HTepeHcKs2rgcfF97T6CKfO5I0AIqzMXJI0jN9lT+FFE4EN+/7VJ/YOIszB74jI0MkHxyMujfDXFzDd6n73RwIZdocDX2Jqz3MUEJDLlAjxToZ8+tC3bCu5JBZTHPbzECfxpaUueNaCehAYdFTLKk2wQpOkepGh/EGtXLyru2WBIO0Hz6UdirRs3jbViVMsJ3BJkj/wDU+9dpcDGHVWnckD8aXLg0rca5z2WOSh4V2qvLb/egX1H3jDAcoPT1rq92ud5yWYHViSPw0pVZxdtEBUGdjtIPuNvSnHCbFyCxTw3IaTqSADp/lE8q2ndnQPfbma/JfOosfO1lB/D1UGAbEWibnfLLRKQckctOR8xUv+0925d7jIuukIYzEgnc7bUZctLz8PUn6Uiw2FJu2rvJsQ3yCso/FTTknZmFk1MYv5fZAjx+JY749Pn91ZcHYxD23Hew0EqAgJ0HwljvVc4ol0qua4H0DEu4y6gGQo5A6a86vuDMsGGnIx1/Q0DhuGFL15EYoGh1nxKVbRkKnkCCdI+Kg/xYMO7wtHy1TvfyTN8Tj78tlSuzqIcQzXGW7lT4RrqdtF26U64TwxGZ79y3dvMxIQZCFVFJCjXQnSfUmtYa3aw2KyKq2nYlCQC4JGpILHSJ2jadadW7TQEttdKqIkZFX0By5jrRMa+4tNiiYCINfR3C7w2IBUjumT1AAoK44DEk7iAPWirXC11Zs7HzdiNt94reKwoK7QY0O/pXnGnLJmavQlttoqLD3Taw90roxXwxzaMqx7mkOHs4jLkxNgzo6qoywF3ZzudeVEXOH3ALStcIcXA5b+EExGwFNOH4pWS9cvMSb2iKNSqDYDprrTLXNy6nX3xS7rB0CG7P8MZHOJc5QWIChZHPbmI29qC4wXu8QCXCncqhdV84gEzuedO72PQ5EV2t9GPWfFpzJ/SkvF8ALzi9nZraAAsQp12JRYgHzqweAoqwjrHEFgZVMn4V0GYDmPKl+DNzPfDoCwYMVXkCNvM7VLgkZHz3FK/EwIIJZY0UKNRAjTbTep+DYktdca6nN7MOfuIoBN3xCMD0THDcQKJCqqqI221onEH7cgkDc8hzpfcwVwlgCIGoJ0360bh1GUBmzRvG3n60B8gCI1tqROHC9lZ9RMgdCedF/sKARAj0rgY4KIFDtjzQ+9jAF6lXDHnbQLjFcNthTCL6QNfKlS4ZrRuMsAXFAKxz+9TK5xBfMmoHuTvoOlS6ZuXTdS2F1+SIwGFAXW4uT0gz0rrF48218LqeQHOgb90qPApY/wBedBYWyxhyApJ1kee8edQ0/wCVV1UkcN0wwmIds8nM2XQHaZ39q7wd1grl2kJpt0qC+uS7uVHlzmNK3dvZ5QgZmUTB5jyq2bmurklHELL3ELKYdbmeDzGTVffao7AzqGBGu2tOLFsNMaeJTp1EafhFLUwmXvI0hicvkTuvUVwOYeibhkyGuarGETMwgFm6Ab+vlV04Nea5AuDIUUDy9jz2pFhcaCCiKEU6Qu7epmYq0cHsXGtoQVbKsZTIgg+W+nWvWvcGEHZfNMM2wRusxtkC0zASoBOY7yPujkKCuYLJhcNIhle0Sf4t5/8AtvTdL2c93dABYHTqB0POu+L4bPZZQBuhjyVgfyBqn8rw6JzuRakxmI7hFOgzNHoOp6gVLhMY+jNaY7iRGonpvypLhm7x++uSbFswJ18XIbagHUnrT/FXsqyCM0aeulJyHbS7TTB0VJ4tbvZ7txbbHNdZpynwlYgE7ENsRuJmm3DseHXND2yIzrzWOTDz6CuuHWFvC6hu3BDHMggat8U6THLehsXwJbMd3KLIhx4iCNlcNOZPyqTiIy0xyXR+idbh5ARLHv58UyfiFufjXqRz+VGK8gGlGFuvZJ7y2CmVmJt6yd5K/EvsTRL8XtMBkuJrvm8O3k0a1nvwbnaxeIe+CfZi2jSXwnz/AHsVLi7y81nQidoB86A/YgBAaANgBRgsE7FTGujLtMTvtQnEO8SFCyzEAD15+nnQWQSA6g/IhXfMwjQj5hcWcKA5OY5gBBIBj9CT86gxt2M1tRIDK0KIGYmYPIelMl4TcjxEiYBCj3Gpn51icMVJKiCTJJkmesnnS8j8ps2jMFjglptXRcF4EMJgrJOh6GIgfpUycM/el5IUiCqg667E7xRwX7xb20/Kpg4A50o7EO4IoiC5s4WFAkkCNDrtsPMVyMIS+Zm02AAqdXquYzht433a1iFAOyFtQ2h212KrpGxNdEc1gmlz/DsFaUtjoK3ctA8qrL4DHByUujLJgEjY/wDRvU74LGMom4M63MwIj4YYEEZYO40Io4Y2viCHnN7FNrqgVD6CPpStcPfuJbLsHgsWQNkJEQp8OxB1ioO7xgbKblsfdWVJjWN1knb8aqYR/sEVsnkU8qLJqDJpAuBxqiFdPczPzWakxK3ybeS4mZB4lkeIsNSQBy0jTrXd3ro4K4dfAp/jL4J8gNx150u4fb8eYiNzrvJ29aVtg8bqO9XLy0E7a7Ltv+FG8Ewd5GY3mDeFVWDO3toY50X4QTmCiroUU2t2QiiNvrUrYcMII0Ij2NZmnQ86ksDkeVUbqpOiqGEtoArIpknxa7CrF2axWQsjbMZTzBGvyilp4K1pLWUs0EhyqxHQ61NhMD+z4hH71nRhlbMNs2x9MwFerkyuG68HE0sI0VmxnDe8XMsZl8S+o5e9LOO43LbRAYa5LHqqr8XvOgqTD4q8CQ4IUAmNNekdNOVQYFdWZ4zuZPOPugeQ/OaUDHBlHgnS5uZFYS+DYRbSwCNAdl8yeZ/OirFtUGdjmYT4j+nKgMRxFbYg6Aae9ELjF7osSMupn+vOhkPO3FWBbaQ2Vm41xXIY3G0mAUYiY5MdJpy3DVIJLMTp9qkeIORw+H8QP+IjfC38M7NRdhy3itOEB3QCQD6Hb2o38SSQWNPfzTjcbDF4XG/r/SZW7SpJC6kR/XtSvEYO0wBuIHL/AApEmP63NTOjDxXLsIoJaABpEEz6Hau14jakMqttEkDNB12/nS78HNG2wLPl790mWY/DvNXQ8/fu0mfsvaAa5eHdIPsoxkzsCZ5/dHOicJ2cUjO7XEOyjvDKp0J61NZxDX7mdUJS2YQP4QDsXI3ZuQ2getMTw4EkuS+sgNsPQbfOgyzSxNy5zfkfp+0ZsEMhzZBXolmH4ImhS/fOXQRckCNeldf3Q6kFcTeEAjWG0O9NjoKiZqzjj8SNnlMjBQH/AAHySw28WCYvW7g6Okco+z86wcUuqP3mGJ1HitMDpzMbzzo8tXBuVT+a4/8Ao1rvUV9RSJ/DA+Bzh1/BtRYTitq4YVvEN1YZWGvQ0txXZwtcZxcyksW22JAH/jRuKwqXPiGo2YaEeYO4oZbl62QNLyTzMOB67N7irM7p2sRyHkdR0PDr81VzZW6SDMOY36jj0+ShXs5cJWcQxj9I61u32auhp/aW/qY+U0QvHVHxJdU6aZJ/EGpjxpIMLc9Mm+sR8Xv70QR4ry+bf2qF0Pn8nfpB3uzbhEy3DmRGXw6TJnc13iuz5dgxuEMLaJI6qxZm95IprZv5lBgjyNdE0uZ5AaKYbE2lW34Fe1UXmGnxTMmdNOUDSusfwJnuF0uZCQoJA10mT7zTx6jNd377v8IwhbSWcM4U9ppa4XEZQD6zTi2agmu0aqPcXGyiBgaKCKWp0oZDUy3KlppBcE2wX+GPUflSPHf4bev/AJ1lZXqnbheMOyMG1DW/i+VZWVY8UM7oTjv/ADf9Nv8AtqHH/wDwT6r/AN4rVZRG7N6Ljs5ZY2FcYL/Hu1lZWoOKyRsFN2g/+K38Vv8A76Db/H/6PrWVlQ3cok+zU8wHxN/0/WjeRrVZXlMX/wCh6r2mB/8ABnoFC1QNWVlYh3Wo1cNULVqsqhRWrg7Vy1ZWVwRFMm1dpWVlUUrK2KysqyCom3rT1lZVkQKKsSsrKsVbgibdS1lZUhAcv//Z"/>
          <p:cNvSpPr>
            <a:spLocks noChangeAspect="1" noChangeArrowheads="1"/>
          </p:cNvSpPr>
          <p:nvPr/>
        </p:nvSpPr>
        <p:spPr bwMode="auto">
          <a:xfrm>
            <a:off x="84138" y="-1039813"/>
            <a:ext cx="2133600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Third Graders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511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that will be used this year</a:t>
            </a:r>
            <a:endParaRPr lang="en-US" dirty="0"/>
          </a:p>
        </p:txBody>
      </p:sp>
      <p:pic>
        <p:nvPicPr>
          <p:cNvPr id="21" name="Picture 20" descr="Screen Shot 2014-09-14 at 8.5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14600"/>
            <a:ext cx="2667000" cy="33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3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772400" cy="5791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  <a:buFontTx/>
              <a:buNone/>
            </a:pPr>
            <a:endParaRPr lang="en-US" sz="1400" b="1" dirty="0" smtClean="0"/>
          </a:p>
          <a:p>
            <a:pPr>
              <a:lnSpc>
                <a:spcPct val="90000"/>
              </a:lnSpc>
              <a:spcAft>
                <a:spcPts val="1000"/>
              </a:spcAft>
              <a:buFontTx/>
              <a:buNone/>
            </a:pPr>
            <a:r>
              <a:rPr lang="en-US" b="1" i="1" u="sng" dirty="0" smtClean="0"/>
              <a:t>Reading Street Curriculum:</a:t>
            </a:r>
            <a:endParaRPr lang="en-US" i="1" u="sng" dirty="0" smtClean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Integrates all MN and National Common Core standards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Helps us to prioritize instruction to support higher levels of reading and writing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Provides rigor through differentiation of all lessons and texts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Balances fiction and informational texts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Builds content-area knowledge and vocabulary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Coordinates reading, writing, &amp; spelling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Integrates media and 21st century skills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BlairMdITC TT-Medium" pitchFamily="1" charset="0"/>
              </a:rPr>
              <a:t>Goals for </a:t>
            </a:r>
            <a:br>
              <a:rPr lang="en-US" dirty="0" smtClean="0">
                <a:latin typeface="BlairMdITC TT-Medium" pitchFamily="1" charset="0"/>
              </a:rPr>
            </a:br>
            <a:r>
              <a:rPr lang="en-US" dirty="0" smtClean="0">
                <a:latin typeface="BlairMdITC TT-Medium" pitchFamily="1" charset="0"/>
              </a:rPr>
              <a:t>English Class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5029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Font typeface="Century Gothic" pitchFamily="34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Learn How to Read!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Phonics, Guided Reading</a:t>
            </a:r>
          </a:p>
          <a:p>
            <a:pPr>
              <a:buFont typeface="Century Gothic" pitchFamily="34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Develop Writing Skills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Writing Lessons, Journal Activities, Group Writing </a:t>
            </a:r>
          </a:p>
          <a:p>
            <a:pPr>
              <a:buFont typeface="Century Gothic" pitchFamily="34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Use Correct Spelling and Punctuation: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Weekly Spelling Words, Word Sorts, Word Families, Root Words, etc. </a:t>
            </a:r>
          </a:p>
          <a:p>
            <a:pPr>
              <a:buFont typeface="Century Gothic" pitchFamily="34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Build Comprehension Skills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Teacher Read Aloud, Discussions, Partner Read</a:t>
            </a:r>
          </a:p>
          <a:p>
            <a:pPr>
              <a:buFont typeface="Century Gothic" pitchFamily="34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Practice Handwriting Skills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Grade 2 – Manuscript, Grade 3 – Manuscript/Cursive</a:t>
            </a:r>
          </a:p>
          <a:p>
            <a:pPr>
              <a:buFont typeface="Century Gothic" pitchFamily="34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Enrich Vocabulary Word Usage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Weekly Vocabulary Words</a:t>
            </a:r>
          </a:p>
          <a:p>
            <a:endParaRPr lang="en-US" dirty="0" smtClean="0">
              <a:solidFill>
                <a:srgbClr val="0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1279</TotalTime>
  <Words>503</Words>
  <Application>Microsoft Macintosh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Revolution</vt:lpstr>
      <vt:lpstr>Grades 2-3 English Language Arts  at Yinghua Academy</vt:lpstr>
      <vt:lpstr> Agenda 1. Mr. Alabi’s Background 2. Reading Street Curriculum 3. English Class Goals/Classwork 4. Homework 5. Assessments 6. Questions </vt:lpstr>
      <vt:lpstr>About Mr. Alabi</vt:lpstr>
      <vt:lpstr>PowerPoint Presentation</vt:lpstr>
      <vt:lpstr>PowerPoint Presentation</vt:lpstr>
      <vt:lpstr>Second Graders</vt:lpstr>
      <vt:lpstr>Third Graders</vt:lpstr>
      <vt:lpstr>PowerPoint Presentation</vt:lpstr>
      <vt:lpstr>Goals for  English Class</vt:lpstr>
      <vt:lpstr>Children’s Favorite Books.</vt:lpstr>
      <vt:lpstr>Classwork</vt:lpstr>
      <vt:lpstr>Homework &amp; Assignments</vt:lpstr>
      <vt:lpstr>Homework Packet – Page 1</vt:lpstr>
      <vt:lpstr>Homework Packet – Page 2</vt:lpstr>
      <vt:lpstr> Assessments </vt:lpstr>
      <vt:lpstr>Questions?</vt:lpstr>
    </vt:vector>
  </TitlesOfParts>
  <Company>Bobbi Jo Rademacher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Arts  at Yinghua Academy</dc:title>
  <dc:creator>Kimberly Gill</dc:creator>
  <cp:lastModifiedBy>Adefarati Alabi</cp:lastModifiedBy>
  <cp:revision>69</cp:revision>
  <dcterms:created xsi:type="dcterms:W3CDTF">2011-09-20T02:40:49Z</dcterms:created>
  <dcterms:modified xsi:type="dcterms:W3CDTF">2014-09-20T22:24:17Z</dcterms:modified>
</cp:coreProperties>
</file>